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6" r:id="rId1"/>
    <p:sldMasterId id="2147483680" r:id="rId2"/>
  </p:sldMasterIdLst>
  <p:notesMasterIdLst>
    <p:notesMasterId r:id="rId19"/>
  </p:notesMasterIdLst>
  <p:handoutMasterIdLst>
    <p:handoutMasterId r:id="rId20"/>
  </p:handoutMasterIdLst>
  <p:sldIdLst>
    <p:sldId id="276" r:id="rId3"/>
    <p:sldId id="345" r:id="rId4"/>
    <p:sldId id="344" r:id="rId5"/>
    <p:sldId id="346" r:id="rId6"/>
    <p:sldId id="347" r:id="rId7"/>
    <p:sldId id="348" r:id="rId8"/>
    <p:sldId id="350" r:id="rId9"/>
    <p:sldId id="351" r:id="rId10"/>
    <p:sldId id="352" r:id="rId11"/>
    <p:sldId id="353" r:id="rId12"/>
    <p:sldId id="354" r:id="rId13"/>
    <p:sldId id="333" r:id="rId14"/>
    <p:sldId id="355" r:id="rId15"/>
    <p:sldId id="356" r:id="rId16"/>
    <p:sldId id="357" r:id="rId17"/>
    <p:sldId id="302" r:id="rId1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682">
          <p15:clr>
            <a:srgbClr val="A4A3A4"/>
          </p15:clr>
        </p15:guide>
        <p15:guide id="3" orient="horz" pos="903">
          <p15:clr>
            <a:srgbClr val="A4A3A4"/>
          </p15:clr>
        </p15:guide>
        <p15:guide id="4" orient="horz" pos="3858">
          <p15:clr>
            <a:srgbClr val="A4A3A4"/>
          </p15:clr>
        </p15:guide>
        <p15:guide id="5" orient="horz" pos="127">
          <p15:clr>
            <a:srgbClr val="A4A3A4"/>
          </p15:clr>
        </p15:guide>
        <p15:guide id="6" orient="horz" pos="4319">
          <p15:clr>
            <a:srgbClr val="A4A3A4"/>
          </p15:clr>
        </p15:guide>
        <p15:guide id="7" orient="horz" pos="4111">
          <p15:clr>
            <a:srgbClr val="A4A3A4"/>
          </p15:clr>
        </p15:guide>
        <p15:guide id="8" pos="2886">
          <p15:clr>
            <a:srgbClr val="A4A3A4"/>
          </p15:clr>
        </p15:guide>
        <p15:guide id="9" pos="286">
          <p15:clr>
            <a:srgbClr val="A4A3A4"/>
          </p15:clr>
        </p15:guide>
        <p15:guide id="10" pos="5473">
          <p15:clr>
            <a:srgbClr val="A4A3A4"/>
          </p15:clr>
        </p15:guide>
        <p15:guide id="11" pos="2937">
          <p15:clr>
            <a:srgbClr val="A4A3A4"/>
          </p15:clr>
        </p15:guide>
        <p15:guide id="12" pos="2842">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E600"/>
    <a:srgbClr val="404040"/>
    <a:srgbClr val="FFD200"/>
    <a:srgbClr val="000000"/>
    <a:srgbClr val="FF00FF"/>
    <a:srgbClr val="FF0090"/>
    <a:srgbClr val="FF0066"/>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6" autoAdjust="0"/>
    <p:restoredTop sz="88454" autoAdjust="0"/>
  </p:normalViewPr>
  <p:slideViewPr>
    <p:cSldViewPr snapToGrid="0" snapToObjects="1" showGuides="1">
      <p:cViewPr varScale="1">
        <p:scale>
          <a:sx n="86" d="100"/>
          <a:sy n="86" d="100"/>
        </p:scale>
        <p:origin x="1382" y="48"/>
      </p:cViewPr>
      <p:guideLst>
        <p:guide orient="horz" pos="2160"/>
        <p:guide orient="horz" pos="682"/>
        <p:guide orient="horz" pos="903"/>
        <p:guide orient="horz" pos="3858"/>
        <p:guide orient="horz" pos="127"/>
        <p:guide orient="horz" pos="4319"/>
        <p:guide orient="horz" pos="4111"/>
        <p:guide pos="2886"/>
        <p:guide pos="286"/>
        <p:guide pos="5473"/>
        <p:guide pos="2937"/>
        <p:guide pos="2842"/>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p:scale>
          <a:sx n="200" d="100"/>
          <a:sy n="200" d="100"/>
        </p:scale>
        <p:origin x="612" y="274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83A0B4-ABD9-4AFD-9E16-E050B8AF063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IN"/>
        </a:p>
      </dgm:t>
    </dgm:pt>
    <dgm:pt modelId="{03687878-FBB8-46B5-B199-8D617390D3D9}" type="pres">
      <dgm:prSet presAssocID="{7883A0B4-ABD9-4AFD-9E16-E050B8AF0633}" presName="linear" presStyleCnt="0">
        <dgm:presLayoutVars>
          <dgm:animLvl val="lvl"/>
          <dgm:resizeHandles val="exact"/>
        </dgm:presLayoutVars>
      </dgm:prSet>
      <dgm:spPr/>
    </dgm:pt>
  </dgm:ptLst>
  <dgm:cxnLst>
    <dgm:cxn modelId="{ED703E94-AE1F-4263-AFDC-63C382B23957}" type="presOf" srcId="{7883A0B4-ABD9-4AFD-9E16-E050B8AF0633}" destId="{03687878-FBB8-46B5-B199-8D617390D3D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GB" dirty="0">
              <a:latin typeface="Arial" pitchFamily="34" charset="0"/>
            </a:endParaRPr>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75A85089-C692-4DEA-AC49-04CF34D4FE14}" type="datetimeFigureOut">
              <a:rPr lang="en-GB" smtClean="0">
                <a:latin typeface="Arial" pitchFamily="34" charset="0"/>
              </a:rPr>
              <a:pPr/>
              <a:t>06/04/2021</a:t>
            </a:fld>
            <a:endParaRPr lang="en-GB" dirty="0">
              <a:latin typeface="Arial" pitchFamily="34" charset="0"/>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GB" dirty="0">
              <a:latin typeface="Arial" pitchFamily="34" charset="0"/>
            </a:endParaRP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D3A5C721-4BB5-4DB6-AD65-4BA2A62B05B6}" type="slidenum">
              <a:rPr lang="en-GB" smtClean="0">
                <a:latin typeface="Arial" pitchFamily="34" charset="0"/>
              </a:rPr>
              <a:pPr/>
              <a:t>‹#›</a:t>
            </a:fld>
            <a:endParaRPr lang="en-GB" dirty="0">
              <a:latin typeface="Arial" pitchFamily="34" charset="0"/>
            </a:endParaRPr>
          </a:p>
        </p:txBody>
      </p:sp>
    </p:spTree>
    <p:extLst>
      <p:ext uri="{BB962C8B-B14F-4D97-AF65-F5344CB8AC3E}">
        <p14:creationId xmlns:p14="http://schemas.microsoft.com/office/powerpoint/2010/main" val="1991632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atin typeface="Arial" pitchFamily="34" charset="0"/>
              </a:defRPr>
            </a:lvl1pPr>
          </a:lstStyle>
          <a:p>
            <a:endParaRPr lang="en-GB"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atin typeface="Arial" pitchFamily="34" charset="0"/>
              </a:defRPr>
            </a:lvl1pPr>
          </a:lstStyle>
          <a:p>
            <a:fld id="{8045EBA9-A28D-4849-BFEA-AA04F6A21B63}" type="datetimeFigureOut">
              <a:rPr lang="en-GB" smtClean="0"/>
              <a:pPr/>
              <a:t>06/04/2021</a:t>
            </a:fld>
            <a:endParaRPr lang="en-GB"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GB"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atin typeface="Arial" pitchFamily="34" charset="0"/>
              </a:defRPr>
            </a:lvl1pPr>
          </a:lstStyle>
          <a:p>
            <a:endParaRPr lang="en-GB"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atin typeface="Arial" pitchFamily="34" charset="0"/>
              </a:defRPr>
            </a:lvl1pPr>
          </a:lstStyle>
          <a:p>
            <a:fld id="{5B43D19E-BFDB-4C92-8EDD-32EDDA8F41DF}" type="slidenum">
              <a:rPr lang="en-GB" smtClean="0"/>
              <a:pPr/>
              <a:t>‹#›</a:t>
            </a:fld>
            <a:endParaRPr lang="en-GB" dirty="0"/>
          </a:p>
        </p:txBody>
      </p:sp>
    </p:spTree>
    <p:extLst>
      <p:ext uri="{BB962C8B-B14F-4D97-AF65-F5344CB8AC3E}">
        <p14:creationId xmlns:p14="http://schemas.microsoft.com/office/powerpoint/2010/main" val="1606270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wmf"/><Relationship Id="rId1" Type="http://schemas.openxmlformats.org/officeDocument/2006/relationships/slideMaster" Target="../slideMasters/slideMaster2.xml"/><Relationship Id="rId4" Type="http://schemas.openxmlformats.org/officeDocument/2006/relationships/image" Target="../media/image7.wmf"/></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8.wmf"/><Relationship Id="rId1" Type="http://schemas.openxmlformats.org/officeDocument/2006/relationships/slideMaster" Target="../slideMasters/slideMaster2.xml"/><Relationship Id="rId4" Type="http://schemas.openxmlformats.org/officeDocument/2006/relationships/image" Target="../media/image6.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08392" y="5340096"/>
            <a:ext cx="987552" cy="1156968"/>
          </a:xfrm>
          <a:prstGeom prst="rect">
            <a:avLst/>
          </a:prstGeom>
        </p:spPr>
      </p:pic>
      <p:sp>
        <p:nvSpPr>
          <p:cNvPr id="10" name="Rectangle 1"/>
          <p:cNvSpPr>
            <a:spLocks noChangeAspect="1"/>
          </p:cNvSpPr>
          <p:nvPr userDrawn="1"/>
        </p:nvSpPr>
        <p:spPr>
          <a:xfrm>
            <a:off x="1932781" y="777240"/>
            <a:ext cx="6755607" cy="3400425"/>
          </a:xfrm>
          <a:custGeom>
            <a:avLst/>
            <a:gdLst>
              <a:gd name="connsiteX0" fmla="*/ 0 w 6753225"/>
              <a:gd name="connsiteY0" fmla="*/ 0 h 3400425"/>
              <a:gd name="connsiteX1" fmla="*/ 6753225 w 6753225"/>
              <a:gd name="connsiteY1" fmla="*/ 0 h 3400425"/>
              <a:gd name="connsiteX2" fmla="*/ 6753225 w 6753225"/>
              <a:gd name="connsiteY2" fmla="*/ 3400425 h 3400425"/>
              <a:gd name="connsiteX3" fmla="*/ 0 w 6753225"/>
              <a:gd name="connsiteY3" fmla="*/ 3400425 h 3400425"/>
              <a:gd name="connsiteX4" fmla="*/ 0 w 6753225"/>
              <a:gd name="connsiteY4" fmla="*/ 0 h 3400425"/>
              <a:gd name="connsiteX0" fmla="*/ 0 w 6755607"/>
              <a:gd name="connsiteY0" fmla="*/ 1197768 h 3400425"/>
              <a:gd name="connsiteX1" fmla="*/ 6755607 w 6755607"/>
              <a:gd name="connsiteY1" fmla="*/ 0 h 3400425"/>
              <a:gd name="connsiteX2" fmla="*/ 6755607 w 6755607"/>
              <a:gd name="connsiteY2" fmla="*/ 3400425 h 3400425"/>
              <a:gd name="connsiteX3" fmla="*/ 2382 w 6755607"/>
              <a:gd name="connsiteY3" fmla="*/ 3400425 h 3400425"/>
              <a:gd name="connsiteX4" fmla="*/ 0 w 6755607"/>
              <a:gd name="connsiteY4" fmla="*/ 1197768 h 34004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55607" h="3400425">
                <a:moveTo>
                  <a:pt x="0" y="1197768"/>
                </a:moveTo>
                <a:lnTo>
                  <a:pt x="6755607" y="0"/>
                </a:lnTo>
                <a:lnTo>
                  <a:pt x="6755607" y="3400425"/>
                </a:lnTo>
                <a:lnTo>
                  <a:pt x="2382" y="3400425"/>
                </a:lnTo>
                <a:lnTo>
                  <a:pt x="0" y="1197768"/>
                </a:lnTo>
                <a:close/>
              </a:path>
            </a:pathLst>
          </a:cu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sp>
        <p:nvSpPr>
          <p:cNvPr id="12" name="Title 1"/>
          <p:cNvSpPr>
            <a:spLocks noGrp="1"/>
          </p:cNvSpPr>
          <p:nvPr>
            <p:ph type="ctrTitle"/>
          </p:nvPr>
        </p:nvSpPr>
        <p:spPr>
          <a:xfrm>
            <a:off x="2212847" y="2240280"/>
            <a:ext cx="6217920" cy="860400"/>
          </a:xfrm>
        </p:spPr>
        <p:txBody>
          <a:bodyPr/>
          <a:lstStyle>
            <a:lvl1pPr>
              <a:defRPr>
                <a:solidFill>
                  <a:srgbClr val="404040"/>
                </a:solidFill>
                <a:latin typeface="+mn-lt"/>
                <a:cs typeface="Arial" pitchFamily="34" charset="0"/>
              </a:defRPr>
            </a:lvl1pPr>
          </a:lstStyle>
          <a:p>
            <a:r>
              <a:rPr lang="en-US"/>
              <a:t>Click to edit Master title style</a:t>
            </a:r>
            <a:endParaRPr lang="en-GB" dirty="0"/>
          </a:p>
        </p:txBody>
      </p:sp>
      <p:sp>
        <p:nvSpPr>
          <p:cNvPr id="15" name="Subtitle 2"/>
          <p:cNvSpPr>
            <a:spLocks noGrp="1"/>
          </p:cNvSpPr>
          <p:nvPr>
            <p:ph type="subTitle" idx="1"/>
          </p:nvPr>
        </p:nvSpPr>
        <p:spPr>
          <a:xfrm>
            <a:off x="2212848" y="3220754"/>
            <a:ext cx="6217920" cy="645742"/>
          </a:xfrm>
        </p:spPr>
        <p:txBody>
          <a:bodyPr/>
          <a:lstStyle>
            <a:lvl1pPr marL="0" indent="0" algn="l">
              <a:buNone/>
              <a:defRPr sz="2000">
                <a:solidFill>
                  <a:srgbClr val="404040"/>
                </a:solidFill>
                <a:latin typeface="+mn-lt"/>
                <a:cs typeface="Arial" pitchFamily="34" charset="0"/>
              </a:defRPr>
            </a:lvl1pPr>
            <a:lvl2pPr marL="0" indent="0" algn="l">
              <a:buNone/>
              <a:defRPr sz="1600">
                <a:solidFill>
                  <a:srgbClr val="404040"/>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a:t>Click to edit Master subtitle style</a:t>
            </a:r>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solidFill>
                  <a:schemeClr val="bg1"/>
                </a:solidFill>
                <a:latin typeface="+mn-lt"/>
                <a:cs typeface="Arial" pitchFamily="34" charset="0"/>
              </a:defRPr>
            </a:lvl1pPr>
          </a:lstStyle>
          <a:p>
            <a:pPr lvl="0" algn="l" fontAlgn="base">
              <a:lnSpc>
                <a:spcPct val="85000"/>
              </a:lnSpc>
              <a:spcAft>
                <a:spcPct val="0"/>
              </a:spcAft>
            </a:pPr>
            <a:r>
              <a:rPr lang="en-US"/>
              <a:t>Click to edit Master title style</a:t>
            </a:r>
            <a:endParaRPr lang="en-US" dirty="0"/>
          </a:p>
        </p:txBody>
      </p:sp>
      <p:sp>
        <p:nvSpPr>
          <p:cNvPr id="3077" name="Freeform 5"/>
          <p:cNvSpPr>
            <a:spLocks/>
          </p:cNvSpPr>
          <p:nvPr userDrawn="1"/>
        </p:nvSpPr>
        <p:spPr bwMode="gray">
          <a:xfrm>
            <a:off x="457200" y="1042416"/>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GB">
              <a:solidFill>
                <a:schemeClr val="bg1"/>
              </a:solidFill>
              <a:latin typeface="+mn-lt"/>
              <a:cs typeface="Arial" pitchFamily="34" charset="0"/>
            </a:endParaRPr>
          </a:p>
        </p:txBody>
      </p:sp>
    </p:spTree>
    <p:extLst>
      <p:ext uri="{BB962C8B-B14F-4D97-AF65-F5344CB8AC3E}">
        <p14:creationId xmlns:p14="http://schemas.microsoft.com/office/powerpoint/2010/main" val="1999940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solidFill>
                  <a:schemeClr val="bg1"/>
                </a:solidFill>
                <a:latin typeface="+mn-lt"/>
                <a:cs typeface="Arial" pitchFamily="34" charset="0"/>
              </a:defRPr>
            </a:lvl1pPr>
          </a:lstStyle>
          <a:p>
            <a:pPr lvl="0" algn="l" fontAlgn="base">
              <a:lnSpc>
                <a:spcPct val="85000"/>
              </a:lnSpc>
              <a:spcAft>
                <a:spcPct val="0"/>
              </a:spcAft>
            </a:pPr>
            <a:r>
              <a:rPr lang="en-US"/>
              <a:t>Click to edit Master title style</a:t>
            </a:r>
            <a:endParaRPr lang="en-US" dirty="0"/>
          </a:p>
        </p:txBody>
      </p:sp>
      <p:sp>
        <p:nvSpPr>
          <p:cNvPr id="4101" name="Freeform 5"/>
          <p:cNvSpPr>
            <a:spLocks/>
          </p:cNvSpPr>
          <p:nvPr userDrawn="1"/>
        </p:nvSpPr>
        <p:spPr bwMode="gray">
          <a:xfrm>
            <a:off x="457200" y="1042416"/>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GB">
              <a:solidFill>
                <a:schemeClr val="bg1"/>
              </a:solidFill>
              <a:latin typeface="+mn-lt"/>
              <a:cs typeface="Arial" pitchFamily="34" charset="0"/>
            </a:endParaRPr>
          </a:p>
        </p:txBody>
      </p:sp>
    </p:spTree>
    <p:extLst>
      <p:ext uri="{BB962C8B-B14F-4D97-AF65-F5344CB8AC3E}">
        <p14:creationId xmlns:p14="http://schemas.microsoft.com/office/powerpoint/2010/main" val="25286478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vider 3">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solidFill>
                  <a:schemeClr val="bg1"/>
                </a:solidFill>
                <a:latin typeface="+mn-lt"/>
                <a:cs typeface="Arial" pitchFamily="34" charset="0"/>
              </a:defRPr>
            </a:lvl1pPr>
          </a:lstStyle>
          <a:p>
            <a:pPr lvl="0" algn="l" fontAlgn="base">
              <a:lnSpc>
                <a:spcPct val="85000"/>
              </a:lnSpc>
              <a:spcAft>
                <a:spcPct val="0"/>
              </a:spcAft>
            </a:pPr>
            <a:r>
              <a:rPr lang="en-US"/>
              <a:t>Click to edit Master title style</a:t>
            </a:r>
            <a:endParaRPr lang="en-US" dirty="0"/>
          </a:p>
        </p:txBody>
      </p:sp>
      <p:sp>
        <p:nvSpPr>
          <p:cNvPr id="4101" name="Freeform 5"/>
          <p:cNvSpPr>
            <a:spLocks/>
          </p:cNvSpPr>
          <p:nvPr userDrawn="1"/>
        </p:nvSpPr>
        <p:spPr bwMode="gray">
          <a:xfrm>
            <a:off x="457200" y="1040400"/>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blipFill dpi="0" rotWithShape="1">
            <a:blip r:embed="rId2" cstate="print"/>
            <a:srcRect/>
            <a:stretch>
              <a:fillRect/>
            </a:stretch>
          </a:blipFill>
          <a:ln w="9525">
            <a:noFill/>
            <a:round/>
            <a:headEnd/>
            <a:tailEnd/>
          </a:ln>
        </p:spPr>
        <p:txBody>
          <a:bodyPr vert="horz" wrap="square" lIns="91440" tIns="45720" rIns="91440" bIns="45720" numCol="1" anchor="t" anchorCtr="0" compatLnSpc="1">
            <a:prstTxWarp prst="textNoShape">
              <a:avLst/>
            </a:prstTxWarp>
          </a:bodyPr>
          <a:lstStyle/>
          <a:p>
            <a:endParaRPr lang="en-GB">
              <a:solidFill>
                <a:schemeClr val="bg1"/>
              </a:solidFill>
              <a:latin typeface="+mn-lt"/>
              <a:cs typeface="Arial" pitchFamily="34" charset="0"/>
            </a:endParaRPr>
          </a:p>
        </p:txBody>
      </p:sp>
    </p:spTree>
    <p:extLst>
      <p:ext uri="{BB962C8B-B14F-4D97-AF65-F5344CB8AC3E}">
        <p14:creationId xmlns:p14="http://schemas.microsoft.com/office/powerpoint/2010/main" val="25286478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7" name="Line 11"/>
          <p:cNvSpPr>
            <a:spLocks noChangeShapeType="1"/>
          </p:cNvSpPr>
          <p:nvPr userDrawn="1"/>
        </p:nvSpPr>
        <p:spPr bwMode="auto">
          <a:xfrm>
            <a:off x="455613" y="6243638"/>
            <a:ext cx="8229600" cy="0"/>
          </a:xfrm>
          <a:prstGeom prst="line">
            <a:avLst/>
          </a:prstGeom>
          <a:noFill/>
          <a:ln w="3175">
            <a:solidFill>
              <a:schemeClr val="bg1"/>
            </a:solidFill>
            <a:round/>
            <a:headEnd/>
            <a:tailEnd/>
          </a:ln>
          <a:effectLst/>
        </p:spPr>
        <p:txBody>
          <a:bodyPr wrap="none" anchor="ctr"/>
          <a:lstStyle/>
          <a:p>
            <a:endParaRPr lang="en-US" noProof="0" dirty="0">
              <a:solidFill>
                <a:schemeClr val="bg1"/>
              </a:solidFill>
              <a:latin typeface="+mn-lt"/>
              <a:cs typeface="Arial" pitchFamily="34" charset="0"/>
            </a:endParaRPr>
          </a:p>
        </p:txBody>
      </p:sp>
    </p:spTree>
    <p:extLst>
      <p:ext uri="{BB962C8B-B14F-4D97-AF65-F5344CB8AC3E}">
        <p14:creationId xmlns:p14="http://schemas.microsoft.com/office/powerpoint/2010/main" val="33506808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Final legal text">
    <p:spTree>
      <p:nvGrpSpPr>
        <p:cNvPr id="1" name=""/>
        <p:cNvGrpSpPr/>
        <p:nvPr/>
      </p:nvGrpSpPr>
      <p:grpSpPr>
        <a:xfrm>
          <a:off x="0" y="0"/>
          <a:ext cx="0" cy="0"/>
          <a:chOff x="0" y="0"/>
          <a:chExt cx="0" cy="0"/>
        </a:xfrm>
      </p:grpSpPr>
      <p:sp>
        <p:nvSpPr>
          <p:cNvPr id="8" name="Content Placeholder 2"/>
          <p:cNvSpPr>
            <a:spLocks noGrp="1"/>
          </p:cNvSpPr>
          <p:nvPr>
            <p:ph idx="1"/>
          </p:nvPr>
        </p:nvSpPr>
        <p:spPr>
          <a:xfrm>
            <a:off x="455612" y="719139"/>
            <a:ext cx="3506400" cy="5210062"/>
          </a:xfrm>
          <a:prstGeom prst="rect">
            <a:avLst/>
          </a:prstGeom>
        </p:spPr>
        <p:txBody>
          <a:bodyPr/>
          <a:lstStyle>
            <a:lvl1pPr marL="0" indent="0" algn="l" defTabSz="995363" rtl="0" fontAlgn="base">
              <a:lnSpc>
                <a:spcPct val="100000"/>
              </a:lnSpc>
              <a:spcBef>
                <a:spcPct val="70000"/>
              </a:spcBef>
              <a:spcAft>
                <a:spcPct val="0"/>
              </a:spcAft>
              <a:buSzPct val="100000"/>
              <a:buNone/>
              <a:defRPr lang="en-US" sz="1200" kern="1200" noProof="0" dirty="0" smtClean="0">
                <a:solidFill>
                  <a:schemeClr val="bg1"/>
                </a:solidFill>
                <a:latin typeface="+mn-lt"/>
                <a:ea typeface="+mn-ea"/>
                <a:cs typeface="Arial" pitchFamily="34" charset="0"/>
              </a:defRPr>
            </a:lvl1pPr>
            <a:lvl2pPr marL="0" indent="0" algn="l" defTabSz="995363" rtl="0" fontAlgn="base">
              <a:lnSpc>
                <a:spcPct val="100000"/>
              </a:lnSpc>
              <a:spcBef>
                <a:spcPct val="0"/>
              </a:spcBef>
              <a:spcAft>
                <a:spcPct val="0"/>
              </a:spcAft>
              <a:buSzPct val="100000"/>
              <a:buNone/>
              <a:defRPr lang="en-US" sz="900" b="1" kern="1200" noProof="0" dirty="0" smtClean="0">
                <a:solidFill>
                  <a:schemeClr val="bg1"/>
                </a:solidFill>
                <a:latin typeface="+mn-lt"/>
                <a:ea typeface="+mn-ea"/>
                <a:cs typeface="Arial" pitchFamily="34" charset="0"/>
              </a:defRPr>
            </a:lvl2pPr>
            <a:lvl3pPr marL="176213" indent="-176213" algn="l" defTabSz="995363" rtl="0" fontAlgn="base">
              <a:lnSpc>
                <a:spcPct val="100000"/>
              </a:lnSpc>
              <a:spcBef>
                <a:spcPct val="0"/>
              </a:spcBef>
              <a:spcAft>
                <a:spcPct val="0"/>
              </a:spcAft>
              <a:buClr>
                <a:schemeClr val="accent2"/>
              </a:buClr>
              <a:buSzPct val="70000"/>
              <a:buFont typeface="Arial" pitchFamily="34" charset="0"/>
              <a:buChar char="►"/>
              <a:defRPr lang="en-US" sz="900" b="1" kern="1200" noProof="0" dirty="0" smtClean="0">
                <a:solidFill>
                  <a:schemeClr val="bg1"/>
                </a:solidFill>
                <a:latin typeface="+mn-lt"/>
                <a:ea typeface="+mn-ea"/>
                <a:cs typeface="Arial" pitchFamily="34" charset="0"/>
              </a:defRPr>
            </a:lvl3pPr>
            <a:lvl4pPr marL="0" indent="0" algn="l" defTabSz="995363" rtl="0" fontAlgn="base">
              <a:lnSpc>
                <a:spcPct val="100000"/>
              </a:lnSpc>
              <a:spcBef>
                <a:spcPct val="0"/>
              </a:spcBef>
              <a:spcAft>
                <a:spcPct val="0"/>
              </a:spcAft>
              <a:buSzPct val="100000"/>
              <a:buNone/>
              <a:defRPr lang="en-US" sz="800" kern="1200" noProof="0" dirty="0" smtClean="0">
                <a:solidFill>
                  <a:schemeClr val="bg1"/>
                </a:solidFill>
                <a:latin typeface="+mn-lt"/>
                <a:ea typeface="+mn-ea"/>
                <a:cs typeface="Arial" pitchFamily="34" charset="0"/>
              </a:defRPr>
            </a:lvl4pPr>
            <a:lvl5pPr marL="188913" indent="-188913" algn="l" defTabSz="995363" rtl="0" fontAlgn="base">
              <a:lnSpc>
                <a:spcPct val="100000"/>
              </a:lnSpc>
              <a:spcBef>
                <a:spcPct val="0"/>
              </a:spcBef>
              <a:spcAft>
                <a:spcPct val="0"/>
              </a:spcAft>
              <a:buClr>
                <a:schemeClr val="accent2"/>
              </a:buClr>
              <a:buSzPct val="70000"/>
              <a:buFont typeface="Arial" pitchFamily="34" charset="0"/>
              <a:buChar char="►"/>
              <a:defRPr lang="en-US" sz="800" kern="1200" noProof="0" dirty="0">
                <a:solidFill>
                  <a:schemeClr val="bg1"/>
                </a:solidFill>
                <a:latin typeface="+mn-lt"/>
                <a:ea typeface="+mn-ea"/>
                <a:cs typeface="Arial" pitchFamily="34"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10900077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67189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10361" y="5340096"/>
            <a:ext cx="987552" cy="1156968"/>
          </a:xfrm>
          <a:prstGeom prst="rect">
            <a:avLst/>
          </a:prstGeom>
        </p:spPr>
      </p:pic>
      <p:sp>
        <p:nvSpPr>
          <p:cNvPr id="16" name="Rectangle 1"/>
          <p:cNvSpPr>
            <a:spLocks noChangeAspect="1"/>
          </p:cNvSpPr>
          <p:nvPr userDrawn="1"/>
        </p:nvSpPr>
        <p:spPr>
          <a:xfrm>
            <a:off x="1932781" y="777240"/>
            <a:ext cx="6755607" cy="3400425"/>
          </a:xfrm>
          <a:custGeom>
            <a:avLst/>
            <a:gdLst>
              <a:gd name="connsiteX0" fmla="*/ 0 w 6753225"/>
              <a:gd name="connsiteY0" fmla="*/ 0 h 3400425"/>
              <a:gd name="connsiteX1" fmla="*/ 6753225 w 6753225"/>
              <a:gd name="connsiteY1" fmla="*/ 0 h 3400425"/>
              <a:gd name="connsiteX2" fmla="*/ 6753225 w 6753225"/>
              <a:gd name="connsiteY2" fmla="*/ 3400425 h 3400425"/>
              <a:gd name="connsiteX3" fmla="*/ 0 w 6753225"/>
              <a:gd name="connsiteY3" fmla="*/ 3400425 h 3400425"/>
              <a:gd name="connsiteX4" fmla="*/ 0 w 6753225"/>
              <a:gd name="connsiteY4" fmla="*/ 0 h 3400425"/>
              <a:gd name="connsiteX0" fmla="*/ 0 w 6755607"/>
              <a:gd name="connsiteY0" fmla="*/ 1197768 h 3400425"/>
              <a:gd name="connsiteX1" fmla="*/ 6755607 w 6755607"/>
              <a:gd name="connsiteY1" fmla="*/ 0 h 3400425"/>
              <a:gd name="connsiteX2" fmla="*/ 6755607 w 6755607"/>
              <a:gd name="connsiteY2" fmla="*/ 3400425 h 3400425"/>
              <a:gd name="connsiteX3" fmla="*/ 2382 w 6755607"/>
              <a:gd name="connsiteY3" fmla="*/ 3400425 h 3400425"/>
              <a:gd name="connsiteX4" fmla="*/ 0 w 6755607"/>
              <a:gd name="connsiteY4" fmla="*/ 1197768 h 34004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55607" h="3400425">
                <a:moveTo>
                  <a:pt x="0" y="1197768"/>
                </a:moveTo>
                <a:lnTo>
                  <a:pt x="6755607" y="0"/>
                </a:lnTo>
                <a:lnTo>
                  <a:pt x="6755607" y="3400425"/>
                </a:lnTo>
                <a:lnTo>
                  <a:pt x="2382" y="3400425"/>
                </a:lnTo>
                <a:lnTo>
                  <a:pt x="0" y="1197768"/>
                </a:lnTo>
                <a:close/>
              </a:path>
            </a:pathLst>
          </a:cu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sp>
        <p:nvSpPr>
          <p:cNvPr id="17" name="Title 1"/>
          <p:cNvSpPr>
            <a:spLocks noGrp="1"/>
          </p:cNvSpPr>
          <p:nvPr>
            <p:ph type="ctrTitle"/>
          </p:nvPr>
        </p:nvSpPr>
        <p:spPr>
          <a:xfrm>
            <a:off x="2212847" y="2240280"/>
            <a:ext cx="6217920" cy="860400"/>
          </a:xfrm>
        </p:spPr>
        <p:txBody>
          <a:bodyPr/>
          <a:lstStyle>
            <a:lvl1pPr>
              <a:defRPr>
                <a:solidFill>
                  <a:srgbClr val="404040"/>
                </a:solidFill>
                <a:latin typeface="+mn-lt"/>
                <a:cs typeface="Arial" pitchFamily="34" charset="0"/>
              </a:defRPr>
            </a:lvl1pPr>
          </a:lstStyle>
          <a:p>
            <a:r>
              <a:rPr lang="en-US" dirty="0"/>
              <a:t>Click to edit Master title style</a:t>
            </a:r>
            <a:endParaRPr lang="en-GB" dirty="0"/>
          </a:p>
        </p:txBody>
      </p:sp>
      <p:sp>
        <p:nvSpPr>
          <p:cNvPr id="18" name="Subtitle 2"/>
          <p:cNvSpPr>
            <a:spLocks noGrp="1"/>
          </p:cNvSpPr>
          <p:nvPr>
            <p:ph type="subTitle" idx="1"/>
          </p:nvPr>
        </p:nvSpPr>
        <p:spPr>
          <a:xfrm>
            <a:off x="2212848" y="3220754"/>
            <a:ext cx="6217920" cy="645742"/>
          </a:xfrm>
        </p:spPr>
        <p:txBody>
          <a:bodyPr/>
          <a:lstStyle>
            <a:lvl1pPr marL="0" indent="0" algn="l">
              <a:buNone/>
              <a:defRPr sz="2000">
                <a:solidFill>
                  <a:srgbClr val="404040"/>
                </a:solidFill>
                <a:latin typeface="+mn-lt"/>
                <a:cs typeface="Arial" pitchFamily="34" charset="0"/>
              </a:defRPr>
            </a:lvl1pPr>
            <a:lvl2pPr marL="0" indent="0" algn="l">
              <a:buNone/>
              <a:defRPr sz="1600">
                <a:solidFill>
                  <a:srgbClr val="404040"/>
                </a:solidFill>
              </a:defRPr>
            </a:lvl2pPr>
            <a:lvl3pPr marL="0" indent="0" algn="l">
              <a:buNone/>
              <a:defRPr sz="1600">
                <a:solidFill>
                  <a:srgbClr val="404040"/>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1"/>
            <a:r>
              <a:rPr lang="en-US" dirty="0"/>
              <a:t>Click to edit Master subtitle style</a:t>
            </a:r>
            <a:endParaRPr lang="en-GB"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Cover alternat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10361" y="5340096"/>
            <a:ext cx="987552" cy="1156968"/>
          </a:xfrm>
          <a:prstGeom prst="rect">
            <a:avLst/>
          </a:prstGeom>
        </p:spPr>
      </p:pic>
      <p:sp>
        <p:nvSpPr>
          <p:cNvPr id="7" name="Freeform 5"/>
          <p:cNvSpPr>
            <a:spLocks noChangeAspect="1"/>
          </p:cNvSpPr>
          <p:nvPr userDrawn="1"/>
        </p:nvSpPr>
        <p:spPr bwMode="gray">
          <a:xfrm rot="10800000">
            <a:off x="3277045" y="457200"/>
            <a:ext cx="5413248" cy="4570413"/>
          </a:xfrm>
          <a:custGeom>
            <a:avLst/>
            <a:gdLst>
              <a:gd name="connsiteX0" fmla="*/ 0 w 10000"/>
              <a:gd name="connsiteY0" fmla="*/ 0 h 9745"/>
              <a:gd name="connsiteX1" fmla="*/ 921 w 10000"/>
              <a:gd name="connsiteY1" fmla="*/ 9745 h 9745"/>
              <a:gd name="connsiteX2" fmla="*/ 10000 w 10000"/>
              <a:gd name="connsiteY2" fmla="*/ 7201 h 9745"/>
              <a:gd name="connsiteX3" fmla="*/ 10000 w 10000"/>
              <a:gd name="connsiteY3" fmla="*/ 0 h 9745"/>
              <a:gd name="connsiteX4" fmla="*/ 0 w 10000"/>
              <a:gd name="connsiteY4" fmla="*/ 0 h 9745"/>
              <a:gd name="connsiteX0" fmla="*/ 0 w 9079"/>
              <a:gd name="connsiteY0" fmla="*/ 0 h 10000"/>
              <a:gd name="connsiteX1" fmla="*/ 0 w 9079"/>
              <a:gd name="connsiteY1" fmla="*/ 10000 h 10000"/>
              <a:gd name="connsiteX2" fmla="*/ 9079 w 9079"/>
              <a:gd name="connsiteY2" fmla="*/ 7389 h 10000"/>
              <a:gd name="connsiteX3" fmla="*/ 9079 w 9079"/>
              <a:gd name="connsiteY3" fmla="*/ 0 h 10000"/>
              <a:gd name="connsiteX4" fmla="*/ 0 w 9079"/>
              <a:gd name="connsiteY4" fmla="*/ 0 h 10000"/>
              <a:gd name="connsiteX0" fmla="*/ 5 w 10000"/>
              <a:gd name="connsiteY0" fmla="*/ 2555 h 10000"/>
              <a:gd name="connsiteX1" fmla="*/ 0 w 10000"/>
              <a:gd name="connsiteY1" fmla="*/ 10000 h 10000"/>
              <a:gd name="connsiteX2" fmla="*/ 10000 w 10000"/>
              <a:gd name="connsiteY2" fmla="*/ 7389 h 10000"/>
              <a:gd name="connsiteX3" fmla="*/ 10000 w 10000"/>
              <a:gd name="connsiteY3" fmla="*/ 0 h 10000"/>
              <a:gd name="connsiteX4" fmla="*/ 5 w 10000"/>
              <a:gd name="connsiteY4" fmla="*/ 2555 h 10000"/>
              <a:gd name="connsiteX0" fmla="*/ 5 w 10000"/>
              <a:gd name="connsiteY0" fmla="*/ 0 h 7445"/>
              <a:gd name="connsiteX1" fmla="*/ 0 w 10000"/>
              <a:gd name="connsiteY1" fmla="*/ 7445 h 7445"/>
              <a:gd name="connsiteX2" fmla="*/ 10000 w 10000"/>
              <a:gd name="connsiteY2" fmla="*/ 4834 h 7445"/>
              <a:gd name="connsiteX3" fmla="*/ 10000 w 10000"/>
              <a:gd name="connsiteY3" fmla="*/ 7 h 7445"/>
              <a:gd name="connsiteX4" fmla="*/ 5 w 10000"/>
              <a:gd name="connsiteY4" fmla="*/ 0 h 7445"/>
              <a:gd name="connsiteX0" fmla="*/ 5 w 10000"/>
              <a:gd name="connsiteY0" fmla="*/ 0 h 10000"/>
              <a:gd name="connsiteX1" fmla="*/ 0 w 10000"/>
              <a:gd name="connsiteY1" fmla="*/ 10000 h 10000"/>
              <a:gd name="connsiteX2" fmla="*/ 8453 w 10000"/>
              <a:gd name="connsiteY2" fmla="*/ 7036 h 10000"/>
              <a:gd name="connsiteX3" fmla="*/ 10000 w 10000"/>
              <a:gd name="connsiteY3" fmla="*/ 9 h 10000"/>
              <a:gd name="connsiteX4" fmla="*/ 5 w 10000"/>
              <a:gd name="connsiteY4" fmla="*/ 0 h 10000"/>
              <a:gd name="connsiteX0" fmla="*/ 5 w 8453"/>
              <a:gd name="connsiteY0" fmla="*/ 4143 h 14143"/>
              <a:gd name="connsiteX1" fmla="*/ 0 w 8453"/>
              <a:gd name="connsiteY1" fmla="*/ 14143 h 14143"/>
              <a:gd name="connsiteX2" fmla="*/ 8453 w 8453"/>
              <a:gd name="connsiteY2" fmla="*/ 11179 h 14143"/>
              <a:gd name="connsiteX3" fmla="*/ 8453 w 8453"/>
              <a:gd name="connsiteY3" fmla="*/ 0 h 14143"/>
              <a:gd name="connsiteX4" fmla="*/ 5 w 8453"/>
              <a:gd name="connsiteY4" fmla="*/ 4143 h 14143"/>
              <a:gd name="connsiteX0" fmla="*/ 6 w 10000"/>
              <a:gd name="connsiteY0" fmla="*/ 0 h 10007"/>
              <a:gd name="connsiteX1" fmla="*/ 0 w 10000"/>
              <a:gd name="connsiteY1" fmla="*/ 10007 h 10007"/>
              <a:gd name="connsiteX2" fmla="*/ 10000 w 10000"/>
              <a:gd name="connsiteY2" fmla="*/ 7911 h 10007"/>
              <a:gd name="connsiteX3" fmla="*/ 10000 w 10000"/>
              <a:gd name="connsiteY3" fmla="*/ 7 h 10007"/>
              <a:gd name="connsiteX4" fmla="*/ 6 w 10000"/>
              <a:gd name="connsiteY4" fmla="*/ 0 h 100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7">
                <a:moveTo>
                  <a:pt x="6" y="0"/>
                </a:moveTo>
                <a:cubicBezTo>
                  <a:pt x="4" y="2358"/>
                  <a:pt x="2" y="7650"/>
                  <a:pt x="0" y="10007"/>
                </a:cubicBezTo>
                <a:lnTo>
                  <a:pt x="10000" y="7911"/>
                </a:lnTo>
                <a:lnTo>
                  <a:pt x="10000" y="7"/>
                </a:lnTo>
                <a:lnTo>
                  <a:pt x="6"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1" name="Title 1"/>
          <p:cNvSpPr>
            <a:spLocks noGrp="1"/>
          </p:cNvSpPr>
          <p:nvPr>
            <p:ph type="ctrTitle"/>
          </p:nvPr>
        </p:nvSpPr>
        <p:spPr>
          <a:xfrm>
            <a:off x="3557109" y="1677507"/>
            <a:ext cx="4937760" cy="860400"/>
          </a:xfrm>
        </p:spPr>
        <p:txBody>
          <a:bodyPr/>
          <a:lstStyle>
            <a:lvl1pPr>
              <a:defRPr>
                <a:solidFill>
                  <a:srgbClr val="404040"/>
                </a:solidFill>
                <a:latin typeface="+mn-lt"/>
                <a:cs typeface="Arial" pitchFamily="34" charset="0"/>
              </a:defRPr>
            </a:lvl1pPr>
          </a:lstStyle>
          <a:p>
            <a:r>
              <a:rPr lang="en-US" dirty="0"/>
              <a:t>Click to edit Master title style</a:t>
            </a:r>
            <a:endParaRPr lang="en-GB" dirty="0"/>
          </a:p>
        </p:txBody>
      </p:sp>
      <p:sp>
        <p:nvSpPr>
          <p:cNvPr id="12" name="Subtitle 2"/>
          <p:cNvSpPr>
            <a:spLocks noGrp="1"/>
          </p:cNvSpPr>
          <p:nvPr>
            <p:ph type="subTitle" idx="1"/>
          </p:nvPr>
        </p:nvSpPr>
        <p:spPr>
          <a:xfrm>
            <a:off x="3557109" y="2685128"/>
            <a:ext cx="4937760" cy="645742"/>
          </a:xfrm>
        </p:spPr>
        <p:txBody>
          <a:bodyPr/>
          <a:lstStyle>
            <a:lvl1pPr marL="0" indent="0" algn="l">
              <a:buNone/>
              <a:defRPr sz="2000">
                <a:solidFill>
                  <a:srgbClr val="404040"/>
                </a:solidFill>
                <a:latin typeface="+mn-lt"/>
                <a:cs typeface="Arial" pitchFamily="34" charset="0"/>
              </a:defRPr>
            </a:lvl1pPr>
            <a:lvl2pPr marL="0" indent="0" algn="l">
              <a:buNone/>
              <a:defRPr sz="1600">
                <a:solidFill>
                  <a:srgbClr val="404040"/>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dirty="0"/>
              <a:t>Click to edit Master subtitle style</a:t>
            </a:r>
            <a:endParaRPr lang="en-GB" dirty="0"/>
          </a:p>
        </p:txBody>
      </p:sp>
    </p:spTree>
    <p:extLst>
      <p:ext uri="{BB962C8B-B14F-4D97-AF65-F5344CB8AC3E}">
        <p14:creationId xmlns:p14="http://schemas.microsoft.com/office/powerpoint/2010/main" val="21216263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Approved question wide">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10361" y="5340096"/>
            <a:ext cx="987552" cy="1156968"/>
          </a:xfrm>
          <a:prstGeom prst="rect">
            <a:avLst/>
          </a:prstGeom>
        </p:spPr>
      </p:pic>
      <p:pic>
        <p:nvPicPr>
          <p:cNvPr id="16" name="Picture 1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48056" y="5879592"/>
            <a:ext cx="3780000" cy="618750"/>
          </a:xfrm>
          <a:prstGeom prst="rect">
            <a:avLst/>
          </a:prstGeom>
        </p:spPr>
      </p:pic>
      <p:pic>
        <p:nvPicPr>
          <p:cNvPr id="7" name="Picture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200" y="777240"/>
            <a:ext cx="6753225" cy="3400425"/>
          </a:xfrm>
          <a:prstGeom prst="rect">
            <a:avLst/>
          </a:prstGeom>
        </p:spPr>
      </p:pic>
      <p:sp>
        <p:nvSpPr>
          <p:cNvPr id="8" name="Subtitle 2"/>
          <p:cNvSpPr>
            <a:spLocks noGrp="1"/>
          </p:cNvSpPr>
          <p:nvPr>
            <p:ph type="subTitle" idx="1"/>
          </p:nvPr>
        </p:nvSpPr>
        <p:spPr>
          <a:xfrm>
            <a:off x="888191" y="3258529"/>
            <a:ext cx="5943432" cy="645742"/>
          </a:xfrm>
          <a:prstGeom prst="rect">
            <a:avLst/>
          </a:prstGeom>
        </p:spPr>
        <p:txBody>
          <a:bodyPr/>
          <a:lstStyle>
            <a:lvl1pPr marL="0" indent="0" algn="l">
              <a:buNone/>
              <a:defRPr sz="2000">
                <a:solidFill>
                  <a:srgbClr val="FFFFFF"/>
                </a:solidFill>
                <a:latin typeface="+mn-lt"/>
                <a:cs typeface="Arial" pitchFamily="34" charset="0"/>
              </a:defRPr>
            </a:lvl1pPr>
            <a:lvl2pPr marL="0" indent="0" algn="l">
              <a:buNone/>
              <a:defRPr sz="1600">
                <a:solidFill>
                  <a:srgbClr val="FFFFFF"/>
                </a:solidFill>
              </a:defRPr>
            </a:lvl2pPr>
            <a:lvl3pPr marL="0" indent="0" algn="l">
              <a:buNone/>
              <a:defRPr sz="1600">
                <a:solidFill>
                  <a:srgbClr val="FFFFFF"/>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dirty="0"/>
              <a:t>Click to edit Master subtitle style</a:t>
            </a:r>
            <a:endParaRPr lang="en-GB" dirty="0"/>
          </a:p>
        </p:txBody>
      </p:sp>
      <p:sp>
        <p:nvSpPr>
          <p:cNvPr id="9" name="Title 1"/>
          <p:cNvSpPr>
            <a:spLocks noGrp="1"/>
          </p:cNvSpPr>
          <p:nvPr>
            <p:ph type="ctrTitle"/>
          </p:nvPr>
        </p:nvSpPr>
        <p:spPr>
          <a:xfrm>
            <a:off x="888191" y="2288083"/>
            <a:ext cx="5943432" cy="860400"/>
          </a:xfrm>
          <a:prstGeom prst="rect">
            <a:avLst/>
          </a:prstGeom>
        </p:spPr>
        <p:txBody>
          <a:bodyPr/>
          <a:lstStyle>
            <a:lvl1pPr>
              <a:defRPr>
                <a:solidFill>
                  <a:srgbClr val="FFFFFF"/>
                </a:solidFill>
                <a:latin typeface="+mn-lt"/>
                <a:cs typeface="Arial" pitchFamily="34" charset="0"/>
              </a:defRPr>
            </a:lvl1pPr>
          </a:lstStyle>
          <a:p>
            <a:r>
              <a:rPr lang="en-US" dirty="0"/>
              <a:t>Click to edit Master title style</a:t>
            </a:r>
            <a:endParaRPr lang="en-GB" dirty="0"/>
          </a:p>
        </p:txBody>
      </p:sp>
    </p:spTree>
    <p:extLst>
      <p:ext uri="{BB962C8B-B14F-4D97-AF65-F5344CB8AC3E}">
        <p14:creationId xmlns:p14="http://schemas.microsoft.com/office/powerpoint/2010/main" val="37223587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Approved question tall">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457200"/>
            <a:ext cx="5413375" cy="4572000"/>
          </a:xfrm>
          <a:prstGeom prst="rect">
            <a:avLst/>
          </a:prstGeom>
        </p:spPr>
      </p:pic>
      <p:pic>
        <p:nvPicPr>
          <p:cNvPr id="15" name="Pictur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10361" y="5340096"/>
            <a:ext cx="987552" cy="1156968"/>
          </a:xfrm>
          <a:prstGeom prst="rect">
            <a:avLst/>
          </a:prstGeom>
        </p:spPr>
      </p:pic>
      <p:pic>
        <p:nvPicPr>
          <p:cNvPr id="16" name="Picture 15"/>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48056" y="5879592"/>
            <a:ext cx="3780000" cy="618750"/>
          </a:xfrm>
          <a:prstGeom prst="rect">
            <a:avLst/>
          </a:prstGeom>
        </p:spPr>
      </p:pic>
      <p:sp>
        <p:nvSpPr>
          <p:cNvPr id="7" name="Title 1"/>
          <p:cNvSpPr>
            <a:spLocks noGrp="1"/>
          </p:cNvSpPr>
          <p:nvPr>
            <p:ph type="ctrTitle"/>
          </p:nvPr>
        </p:nvSpPr>
        <p:spPr>
          <a:xfrm>
            <a:off x="886968" y="1799130"/>
            <a:ext cx="4643060" cy="860400"/>
          </a:xfrm>
          <a:prstGeom prst="rect">
            <a:avLst/>
          </a:prstGeom>
        </p:spPr>
        <p:txBody>
          <a:bodyPr/>
          <a:lstStyle>
            <a:lvl1pPr>
              <a:defRPr>
                <a:solidFill>
                  <a:srgbClr val="FFFFFF"/>
                </a:solidFill>
                <a:latin typeface="+mn-lt"/>
                <a:cs typeface="Arial" pitchFamily="34" charset="0"/>
              </a:defRPr>
            </a:lvl1pPr>
          </a:lstStyle>
          <a:p>
            <a:r>
              <a:rPr lang="en-US" dirty="0"/>
              <a:t>Click to edit Master title style</a:t>
            </a:r>
            <a:endParaRPr lang="en-GB" dirty="0"/>
          </a:p>
        </p:txBody>
      </p:sp>
      <p:sp>
        <p:nvSpPr>
          <p:cNvPr id="8" name="Subtitle 2"/>
          <p:cNvSpPr>
            <a:spLocks noGrp="1"/>
          </p:cNvSpPr>
          <p:nvPr>
            <p:ph type="subTitle" idx="1"/>
          </p:nvPr>
        </p:nvSpPr>
        <p:spPr>
          <a:xfrm>
            <a:off x="886968" y="2769576"/>
            <a:ext cx="4643060" cy="645742"/>
          </a:xfrm>
          <a:prstGeom prst="rect">
            <a:avLst/>
          </a:prstGeom>
        </p:spPr>
        <p:txBody>
          <a:bodyPr/>
          <a:lstStyle>
            <a:lvl1pPr marL="0" indent="0" algn="l">
              <a:buNone/>
              <a:defRPr sz="2000">
                <a:solidFill>
                  <a:srgbClr val="FFFFFF"/>
                </a:solidFill>
                <a:latin typeface="+mn-lt"/>
                <a:cs typeface="Arial" pitchFamily="34" charset="0"/>
              </a:defRPr>
            </a:lvl1pPr>
            <a:lvl2pPr marL="0" indent="0" algn="l">
              <a:buNone/>
              <a:defRPr sz="1600">
                <a:solidFill>
                  <a:srgbClr val="404040"/>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dirty="0"/>
              <a:t>Click to edit Master subtitle style</a:t>
            </a:r>
            <a:endParaRPr lang="en-GB" dirty="0"/>
          </a:p>
        </p:txBody>
      </p:sp>
    </p:spTree>
    <p:extLst>
      <p:ext uri="{BB962C8B-B14F-4D97-AF65-F5344CB8AC3E}">
        <p14:creationId xmlns:p14="http://schemas.microsoft.com/office/powerpoint/2010/main" val="1597294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tandard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32775" cy="860400"/>
          </a:xfrm>
          <a:prstGeom prst="rect">
            <a:avLst/>
          </a:prstGeom>
        </p:spPr>
        <p:txBody>
          <a:bodyPr/>
          <a:lstStyle>
            <a:lvl1pPr>
              <a:defRPr>
                <a:solidFill>
                  <a:schemeClr val="bg1"/>
                </a:solidFill>
                <a:latin typeface="+mn-lt"/>
                <a:cs typeface="Arial"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57200" y="1425598"/>
            <a:ext cx="8229600" cy="4698977"/>
          </a:xfrm>
          <a:prstGeom prst="rect">
            <a:avLst/>
          </a:prstGeom>
        </p:spPr>
        <p:txBody>
          <a:bodyPr/>
          <a:lstStyle>
            <a:lvl1pPr>
              <a:defRPr>
                <a:solidFill>
                  <a:schemeClr val="bg1"/>
                </a:solidFill>
                <a:latin typeface="+mn-lt"/>
                <a:cs typeface="Arial" pitchFamily="34" charset="0"/>
              </a:defRPr>
            </a:lvl1pPr>
            <a:lvl2pPr>
              <a:defRPr>
                <a:solidFill>
                  <a:schemeClr val="bg1"/>
                </a:solidFill>
                <a:latin typeface="+mn-lt"/>
                <a:cs typeface="Arial" pitchFamily="34" charset="0"/>
              </a:defRPr>
            </a:lvl2pPr>
            <a:lvl3pPr>
              <a:defRPr>
                <a:solidFill>
                  <a:schemeClr val="bg1"/>
                </a:solidFill>
                <a:latin typeface="+mn-lt"/>
                <a:cs typeface="Arial" pitchFamily="34" charset="0"/>
              </a:defRPr>
            </a:lvl3pPr>
            <a:lvl4pPr>
              <a:defRPr>
                <a:solidFill>
                  <a:schemeClr val="bg1"/>
                </a:solidFill>
                <a:latin typeface="+mn-lt"/>
                <a:cs typeface="Arial" pitchFamily="34" charset="0"/>
              </a:defRPr>
            </a:lvl4pPr>
            <a:lvl5pPr>
              <a:defRPr>
                <a:solidFill>
                  <a:schemeClr val="bg1"/>
                </a:solidFill>
                <a:latin typeface="+mn-lt"/>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latin typeface="+mn-lt"/>
              <a:cs typeface="Arial" pitchFamily="34" charset="0"/>
            </a:endParaRPr>
          </a:p>
        </p:txBody>
      </p:sp>
      <p:sp>
        <p:nvSpPr>
          <p:cNvPr id="8"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latin typeface="+mn-lt"/>
              <a:cs typeface="Arial"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Standard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29600" cy="860400"/>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457200" y="1425600"/>
            <a:ext cx="8229600" cy="4698975"/>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8"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Standard slide_no bullets">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29600" cy="860400"/>
          </a:xfrm>
        </p:spPr>
        <p:txBody>
          <a:bodyPr/>
          <a:lstStyle>
            <a:lvl1pPr>
              <a:defRPr>
                <a:solidFill>
                  <a:schemeClr val="bg1"/>
                </a:solidFill>
                <a:latin typeface="+mn-lt"/>
                <a:cs typeface="Arial"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457200" y="1425598"/>
            <a:ext cx="8229600" cy="4698977"/>
          </a:xfrm>
        </p:spPr>
        <p:txBody>
          <a:bodyPr/>
          <a:lstStyle>
            <a:lvl1pPr marL="0" indent="0">
              <a:buNone/>
              <a:defRPr>
                <a:solidFill>
                  <a:schemeClr val="bg1"/>
                </a:solidFill>
                <a:latin typeface="+mn-lt"/>
                <a:cs typeface="Arial" pitchFamily="34" charset="0"/>
              </a:defRPr>
            </a:lvl1pPr>
            <a:lvl2pPr marL="0" indent="0">
              <a:buNone/>
              <a:defRPr>
                <a:solidFill>
                  <a:schemeClr val="bg1"/>
                </a:solidFill>
                <a:latin typeface="+mn-lt"/>
                <a:cs typeface="Arial" pitchFamily="34" charset="0"/>
              </a:defRPr>
            </a:lvl2pPr>
            <a:lvl3pPr marL="0" indent="0">
              <a:buNone/>
              <a:defRPr>
                <a:solidFill>
                  <a:schemeClr val="bg1"/>
                </a:solidFill>
                <a:latin typeface="+mn-lt"/>
                <a:cs typeface="Arial" pitchFamily="34" charset="0"/>
              </a:defRPr>
            </a:lvl3pPr>
            <a:lvl4pPr marL="0" indent="0">
              <a:buNone/>
              <a:defRPr>
                <a:solidFill>
                  <a:schemeClr val="bg1"/>
                </a:solidFill>
                <a:latin typeface="+mn-lt"/>
                <a:cs typeface="Arial" pitchFamily="34" charset="0"/>
              </a:defRPr>
            </a:lvl4pPr>
            <a:lvl5pPr marL="0" indent="0">
              <a:buNone/>
              <a:defRPr>
                <a:solidFill>
                  <a:schemeClr val="bg1"/>
                </a:solidFill>
                <a:latin typeface="+mn-lt"/>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latin typeface="+mn-lt"/>
              <a:cs typeface="Arial" pitchFamily="34" charset="0"/>
            </a:endParaRPr>
          </a:p>
        </p:txBody>
      </p:sp>
      <p:sp>
        <p:nvSpPr>
          <p:cNvPr id="9"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extLst>
      <p:ext uri="{BB962C8B-B14F-4D97-AF65-F5344CB8AC3E}">
        <p14:creationId xmlns:p14="http://schemas.microsoft.com/office/powerpoint/2010/main" val="12891094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Standard slide_no_first_level_bullets">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29600" cy="860400"/>
          </a:xfrm>
        </p:spPr>
        <p:txBody>
          <a:bodyPr/>
          <a:lstStyle>
            <a:lvl1pPr>
              <a:defRPr>
                <a:solidFill>
                  <a:schemeClr val="bg1"/>
                </a:solidFill>
                <a:latin typeface="+mn-lt"/>
                <a:cs typeface="Arial"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457200" y="1425598"/>
            <a:ext cx="8229600" cy="4698977"/>
          </a:xfrm>
        </p:spPr>
        <p:txBody>
          <a:bodyPr/>
          <a:lstStyle>
            <a:lvl1pPr marL="0" indent="0">
              <a:buNone/>
              <a:defRPr>
                <a:solidFill>
                  <a:schemeClr val="bg1"/>
                </a:solidFill>
                <a:latin typeface="+mn-lt"/>
                <a:cs typeface="Arial" pitchFamily="34" charset="0"/>
              </a:defRPr>
            </a:lvl1pPr>
            <a:lvl2pPr marL="356616">
              <a:defRPr>
                <a:solidFill>
                  <a:schemeClr val="bg1"/>
                </a:solidFill>
                <a:latin typeface="+mn-lt"/>
                <a:cs typeface="Arial" pitchFamily="34" charset="0"/>
              </a:defRPr>
            </a:lvl2pPr>
            <a:lvl3pPr marL="713232">
              <a:defRPr>
                <a:solidFill>
                  <a:schemeClr val="bg1"/>
                </a:solidFill>
                <a:latin typeface="+mn-lt"/>
                <a:cs typeface="Arial" pitchFamily="34" charset="0"/>
              </a:defRPr>
            </a:lvl3pPr>
            <a:lvl4pPr marL="1069848">
              <a:defRPr>
                <a:solidFill>
                  <a:schemeClr val="bg1"/>
                </a:solidFill>
                <a:latin typeface="+mn-lt"/>
                <a:cs typeface="Arial" pitchFamily="34" charset="0"/>
              </a:defRPr>
            </a:lvl4pPr>
            <a:lvl5pPr marL="1426464">
              <a:defRPr>
                <a:solidFill>
                  <a:schemeClr val="bg1"/>
                </a:solidFill>
                <a:latin typeface="+mn-lt"/>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latin typeface="+mn-lt"/>
              <a:cs typeface="Arial" pitchFamily="34" charset="0"/>
            </a:endParaRPr>
          </a:p>
        </p:txBody>
      </p:sp>
      <p:sp>
        <p:nvSpPr>
          <p:cNvPr id="9"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extLst>
      <p:ext uri="{BB962C8B-B14F-4D97-AF65-F5344CB8AC3E}">
        <p14:creationId xmlns:p14="http://schemas.microsoft.com/office/powerpoint/2010/main" val="34619011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29600" cy="860400"/>
          </a:xfrm>
        </p:spPr>
        <p:txBody>
          <a:bodyPr/>
          <a:lstStyle>
            <a:lvl1pPr>
              <a:defRPr>
                <a:solidFill>
                  <a:schemeClr val="bg1"/>
                </a:solidFill>
              </a:defRPr>
            </a:lvl1pPr>
          </a:lstStyle>
          <a:p>
            <a:r>
              <a:rPr lang="en-US" dirty="0"/>
              <a:t>Click to edit Master title style</a:t>
            </a:r>
            <a:endParaRPr lang="en-GB" dirty="0"/>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8"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only, no line">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29600" cy="860400"/>
          </a:xfrm>
        </p:spPr>
        <p:txBody>
          <a:bodyPr/>
          <a:lstStyle>
            <a:lvl1pPr>
              <a:defRPr>
                <a:solidFill>
                  <a:schemeClr val="bg1"/>
                </a:solidFill>
              </a:defRPr>
            </a:lvl1pPr>
          </a:lstStyle>
          <a:p>
            <a:r>
              <a:rPr lang="en-US" dirty="0"/>
              <a:t>Click to edit Master title style</a:t>
            </a:r>
            <a:endParaRPr lang="en-GB" dirty="0"/>
          </a:p>
        </p:txBody>
      </p:sp>
      <p:sp>
        <p:nvSpPr>
          <p:cNvPr id="8"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extLst>
      <p:ext uri="{BB962C8B-B14F-4D97-AF65-F5344CB8AC3E}">
        <p14:creationId xmlns:p14="http://schemas.microsoft.com/office/powerpoint/2010/main" val="38173977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lumns, no headings">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29600" cy="860400"/>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457200" y="1426464"/>
            <a:ext cx="4038600" cy="4691061"/>
          </a:xfrm>
        </p:spPr>
        <p:txBody>
          <a:bodyPr/>
          <a:lstStyle>
            <a:lvl1pPr>
              <a:defRPr sz="24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426464"/>
            <a:ext cx="4038600" cy="4691061"/>
          </a:xfrm>
        </p:spPr>
        <p:txBody>
          <a:bodyPr/>
          <a:lstStyle>
            <a:lvl1pPr>
              <a:defRPr sz="24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12"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 columns with headings">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29600" cy="860400"/>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457200" y="2121113"/>
            <a:ext cx="4042800" cy="3994963"/>
          </a:xfrm>
        </p:spPr>
        <p:txBody>
          <a:bodyPr/>
          <a:lstStyle>
            <a:lvl1pPr>
              <a:defRPr sz="24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51200" y="2121113"/>
            <a:ext cx="4042800" cy="3994963"/>
          </a:xfrm>
        </p:spPr>
        <p:txBody>
          <a:bodyPr/>
          <a:lstStyle>
            <a:lvl1pPr>
              <a:defRPr sz="24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10" name="Text Placeholder 9"/>
          <p:cNvSpPr>
            <a:spLocks noGrp="1"/>
          </p:cNvSpPr>
          <p:nvPr>
            <p:ph type="body" sz="quarter" idx="12"/>
          </p:nvPr>
        </p:nvSpPr>
        <p:spPr>
          <a:xfrm>
            <a:off x="457200" y="1426464"/>
            <a:ext cx="4042800" cy="640800"/>
          </a:xfrm>
        </p:spPr>
        <p:txBody>
          <a:bodyPr anchor="t" anchorCtr="0"/>
          <a:lstStyle>
            <a:lvl1pPr>
              <a:buNone/>
              <a:defRPr b="1">
                <a:solidFill>
                  <a:schemeClr val="bg1"/>
                </a:solidFill>
              </a:defRPr>
            </a:lvl1pPr>
          </a:lstStyle>
          <a:p>
            <a:pPr lvl="0"/>
            <a:endParaRPr lang="en-GB" dirty="0"/>
          </a:p>
        </p:txBody>
      </p:sp>
      <p:sp>
        <p:nvSpPr>
          <p:cNvPr id="11" name="Text Placeholder 9"/>
          <p:cNvSpPr>
            <a:spLocks noGrp="1"/>
          </p:cNvSpPr>
          <p:nvPr>
            <p:ph type="body" sz="quarter" idx="13"/>
          </p:nvPr>
        </p:nvSpPr>
        <p:spPr>
          <a:xfrm>
            <a:off x="4651200" y="1426464"/>
            <a:ext cx="4042800" cy="640800"/>
          </a:xfrm>
        </p:spPr>
        <p:txBody>
          <a:bodyPr anchor="t" anchorCtr="0"/>
          <a:lstStyle>
            <a:lvl1pPr>
              <a:buNone/>
              <a:defRPr b="1">
                <a:solidFill>
                  <a:schemeClr val="bg1"/>
                </a:solidFill>
              </a:defRPr>
            </a:lvl1pPr>
          </a:lstStyle>
          <a:p>
            <a:pPr lvl="0"/>
            <a:endParaRPr lang="en-GB" dirty="0"/>
          </a:p>
        </p:txBody>
      </p:sp>
      <p:sp>
        <p:nvSpPr>
          <p:cNvPr id="9"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Key statement">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55614" y="1025525"/>
            <a:ext cx="8229600" cy="1643063"/>
          </a:xfrm>
        </p:spPr>
        <p:txBody>
          <a:bodyPr/>
          <a:lstStyle>
            <a:lvl1pPr marL="0" indent="0" algn="l">
              <a:lnSpc>
                <a:spcPct val="85000"/>
              </a:lnSpc>
              <a:spcBef>
                <a:spcPts val="0"/>
              </a:spcBef>
              <a:buNone/>
              <a:defRPr sz="5000" b="1">
                <a:solidFill>
                  <a:schemeClr val="bg2"/>
                </a:solidFill>
                <a:latin typeface="+mn-lt"/>
              </a:defRPr>
            </a:lvl1pPr>
            <a:lvl2pPr marL="0" indent="0">
              <a:buNone/>
              <a:defRPr/>
            </a:lvl2pPr>
            <a:lvl3pPr marL="0" indent="0">
              <a:buNone/>
              <a:defRPr/>
            </a:lvl3pPr>
            <a:lvl4pPr marL="0" indent="0">
              <a:buNone/>
              <a:defRPr/>
            </a:lvl4pPr>
            <a:lvl5pPr marL="0" indent="0">
              <a:buNone/>
              <a:defRPr/>
            </a:lvl5pPr>
          </a:lstStyle>
          <a:p>
            <a:pPr lvl="0"/>
            <a:r>
              <a:rPr lang="en-US" dirty="0"/>
              <a:t>Click to edit Master text styles</a:t>
            </a:r>
          </a:p>
        </p:txBody>
      </p:sp>
      <p:sp>
        <p:nvSpPr>
          <p:cNvPr id="5"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latin typeface="+mn-lt"/>
            </a:endParaRPr>
          </a:p>
        </p:txBody>
      </p:sp>
    </p:spTree>
    <p:extLst>
      <p:ext uri="{BB962C8B-B14F-4D97-AF65-F5344CB8AC3E}">
        <p14:creationId xmlns:p14="http://schemas.microsoft.com/office/powerpoint/2010/main" val="391301120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solidFill>
                  <a:schemeClr val="bg1"/>
                </a:solidFill>
              </a:defRPr>
            </a:lvl1pPr>
          </a:lstStyle>
          <a:p>
            <a:pPr lvl="0" algn="l" fontAlgn="base">
              <a:lnSpc>
                <a:spcPct val="85000"/>
              </a:lnSpc>
              <a:spcAft>
                <a:spcPct val="0"/>
              </a:spcAft>
            </a:pPr>
            <a:r>
              <a:rPr lang="en-US" dirty="0"/>
              <a:t>Click to edit Master title style</a:t>
            </a:r>
          </a:p>
        </p:txBody>
      </p:sp>
      <p:sp>
        <p:nvSpPr>
          <p:cNvPr id="6" name="Freeform 5"/>
          <p:cNvSpPr>
            <a:spLocks/>
          </p:cNvSpPr>
          <p:nvPr userDrawn="1"/>
        </p:nvSpPr>
        <p:spPr bwMode="gray">
          <a:xfrm>
            <a:off x="457200" y="1042416"/>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spTree>
    <p:extLst>
      <p:ext uri="{BB962C8B-B14F-4D97-AF65-F5344CB8AC3E}">
        <p14:creationId xmlns:p14="http://schemas.microsoft.com/office/powerpoint/2010/main" val="199994089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solidFill>
                  <a:schemeClr val="bg1"/>
                </a:solidFill>
              </a:defRPr>
            </a:lvl1pPr>
          </a:lstStyle>
          <a:p>
            <a:pPr lvl="0" algn="l" fontAlgn="base">
              <a:lnSpc>
                <a:spcPct val="85000"/>
              </a:lnSpc>
              <a:spcAft>
                <a:spcPct val="0"/>
              </a:spcAft>
            </a:pPr>
            <a:r>
              <a:rPr lang="en-US" dirty="0"/>
              <a:t>Click to edit Master title style</a:t>
            </a:r>
          </a:p>
        </p:txBody>
      </p:sp>
      <p:sp>
        <p:nvSpPr>
          <p:cNvPr id="6" name="Freeform 5"/>
          <p:cNvSpPr>
            <a:spLocks/>
          </p:cNvSpPr>
          <p:nvPr userDrawn="1"/>
        </p:nvSpPr>
        <p:spPr bwMode="gray">
          <a:xfrm>
            <a:off x="457200" y="1042416"/>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spTree>
    <p:extLst>
      <p:ext uri="{BB962C8B-B14F-4D97-AF65-F5344CB8AC3E}">
        <p14:creationId xmlns:p14="http://schemas.microsoft.com/office/powerpoint/2010/main" val="2528647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Standard slide_no bullets">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32775" cy="860400"/>
          </a:xfrm>
          <a:prstGeom prst="rect">
            <a:avLst/>
          </a:prstGeom>
        </p:spPr>
        <p:txBody>
          <a:bodyPr/>
          <a:lstStyle>
            <a:lvl1pPr>
              <a:defRPr>
                <a:solidFill>
                  <a:schemeClr val="bg1"/>
                </a:solidFill>
                <a:latin typeface="+mn-lt"/>
                <a:cs typeface="Arial"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57200" y="1425598"/>
            <a:ext cx="8229600" cy="4698977"/>
          </a:xfrm>
          <a:prstGeom prst="rect">
            <a:avLst/>
          </a:prstGeom>
        </p:spPr>
        <p:txBody>
          <a:bodyPr/>
          <a:lstStyle>
            <a:lvl1pPr marL="0" indent="0">
              <a:buNone/>
              <a:defRPr>
                <a:solidFill>
                  <a:schemeClr val="bg1"/>
                </a:solidFill>
                <a:latin typeface="+mn-lt"/>
                <a:cs typeface="Arial" pitchFamily="34" charset="0"/>
              </a:defRPr>
            </a:lvl1pPr>
            <a:lvl2pPr marL="0" indent="0">
              <a:buNone/>
              <a:defRPr>
                <a:solidFill>
                  <a:schemeClr val="bg1"/>
                </a:solidFill>
                <a:latin typeface="+mn-lt"/>
                <a:cs typeface="Arial" pitchFamily="34" charset="0"/>
              </a:defRPr>
            </a:lvl2pPr>
            <a:lvl3pPr marL="0" indent="0">
              <a:buNone/>
              <a:defRPr>
                <a:solidFill>
                  <a:schemeClr val="bg1"/>
                </a:solidFill>
                <a:latin typeface="+mn-lt"/>
                <a:cs typeface="Arial" pitchFamily="34" charset="0"/>
              </a:defRPr>
            </a:lvl3pPr>
            <a:lvl4pPr marL="0" indent="0">
              <a:buNone/>
              <a:defRPr>
                <a:solidFill>
                  <a:schemeClr val="bg1"/>
                </a:solidFill>
                <a:latin typeface="+mn-lt"/>
                <a:cs typeface="Arial" pitchFamily="34" charset="0"/>
              </a:defRPr>
            </a:lvl4pPr>
            <a:lvl5pPr marL="0" indent="0">
              <a:buNone/>
              <a:defRPr>
                <a:solidFill>
                  <a:schemeClr val="bg1"/>
                </a:solidFill>
                <a:latin typeface="+mn-lt"/>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latin typeface="+mn-lt"/>
              <a:cs typeface="Arial" pitchFamily="34" charset="0"/>
            </a:endParaRPr>
          </a:p>
        </p:txBody>
      </p:sp>
      <p:sp>
        <p:nvSpPr>
          <p:cNvPr id="8"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latin typeface="+mn-lt"/>
              <a:cs typeface="Arial" pitchFamily="34" charset="0"/>
            </a:endParaRPr>
          </a:p>
        </p:txBody>
      </p:sp>
    </p:spTree>
    <p:extLst>
      <p:ext uri="{BB962C8B-B14F-4D97-AF65-F5344CB8AC3E}">
        <p14:creationId xmlns:p14="http://schemas.microsoft.com/office/powerpoint/2010/main" val="35631518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Divider 3">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solidFill>
                  <a:schemeClr val="bg1"/>
                </a:solidFill>
              </a:defRPr>
            </a:lvl1pPr>
          </a:lstStyle>
          <a:p>
            <a:pPr lvl="0" algn="l" fontAlgn="base">
              <a:lnSpc>
                <a:spcPct val="85000"/>
              </a:lnSpc>
              <a:spcAft>
                <a:spcPct val="0"/>
              </a:spcAft>
            </a:pPr>
            <a:r>
              <a:rPr lang="en-US" dirty="0"/>
              <a:t>Click to edit Master title style</a:t>
            </a:r>
          </a:p>
        </p:txBody>
      </p:sp>
      <p:sp>
        <p:nvSpPr>
          <p:cNvPr id="5" name="Freeform 5"/>
          <p:cNvSpPr>
            <a:spLocks/>
          </p:cNvSpPr>
          <p:nvPr userDrawn="1"/>
        </p:nvSpPr>
        <p:spPr bwMode="gray">
          <a:xfrm>
            <a:off x="457200" y="1040400"/>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blipFill dpi="0" rotWithShape="1">
            <a:blip r:embed="rId2" cstate="print"/>
            <a:srcRect/>
            <a:stretch>
              <a:fillRect/>
            </a:stretch>
          </a:blipFill>
          <a:ln w="9525">
            <a:noFill/>
            <a:round/>
            <a:headEnd/>
            <a:tailEnd/>
          </a:ln>
        </p:spPr>
        <p:txBody>
          <a:bodyPr vert="horz" wrap="square" lIns="91440" tIns="45720" rIns="91440" bIns="45720" numCol="1" anchor="t" anchorCtr="0" compatLnSpc="1">
            <a:prstTxWarp prst="textNoShape">
              <a:avLst/>
            </a:prstTxWarp>
          </a:bodyPr>
          <a:lstStyle/>
          <a:p>
            <a:endParaRPr lang="en-GB">
              <a:solidFill>
                <a:schemeClr val="bg1"/>
              </a:solidFill>
            </a:endParaRPr>
          </a:p>
        </p:txBody>
      </p:sp>
    </p:spTree>
    <p:extLst>
      <p:ext uri="{BB962C8B-B14F-4D97-AF65-F5344CB8AC3E}">
        <p14:creationId xmlns:p14="http://schemas.microsoft.com/office/powerpoint/2010/main" val="252864780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7" name="Line 11"/>
          <p:cNvSpPr>
            <a:spLocks noChangeShapeType="1"/>
          </p:cNvSpPr>
          <p:nvPr userDrawn="1"/>
        </p:nvSpPr>
        <p:spPr bwMode="auto">
          <a:xfrm>
            <a:off x="455613" y="6243638"/>
            <a:ext cx="8229600" cy="0"/>
          </a:xfrm>
          <a:prstGeom prst="line">
            <a:avLst/>
          </a:prstGeom>
          <a:noFill/>
          <a:ln w="3175">
            <a:solidFill>
              <a:srgbClr val="808080"/>
            </a:solidFill>
            <a:round/>
            <a:headEnd/>
            <a:tailEnd/>
          </a:ln>
          <a:effectLst/>
        </p:spPr>
        <p:txBody>
          <a:bodyPr wrap="none" anchor="ctr"/>
          <a:lstStyle/>
          <a:p>
            <a:endParaRPr lang="en-US" noProof="0" dirty="0">
              <a:solidFill>
                <a:schemeClr val="bg1"/>
              </a:solidFill>
            </a:endParaRPr>
          </a:p>
        </p:txBody>
      </p:sp>
    </p:spTree>
    <p:extLst>
      <p:ext uri="{BB962C8B-B14F-4D97-AF65-F5344CB8AC3E}">
        <p14:creationId xmlns:p14="http://schemas.microsoft.com/office/powerpoint/2010/main" val="335068083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Final legal text">
    <p:spTree>
      <p:nvGrpSpPr>
        <p:cNvPr id="1" name=""/>
        <p:cNvGrpSpPr/>
        <p:nvPr/>
      </p:nvGrpSpPr>
      <p:grpSpPr>
        <a:xfrm>
          <a:off x="0" y="0"/>
          <a:ext cx="0" cy="0"/>
          <a:chOff x="0" y="0"/>
          <a:chExt cx="0" cy="0"/>
        </a:xfrm>
      </p:grpSpPr>
      <p:sp>
        <p:nvSpPr>
          <p:cNvPr id="8" name="Content Placeholder 2"/>
          <p:cNvSpPr>
            <a:spLocks noGrp="1"/>
          </p:cNvSpPr>
          <p:nvPr>
            <p:ph idx="1"/>
          </p:nvPr>
        </p:nvSpPr>
        <p:spPr>
          <a:xfrm>
            <a:off x="455612" y="719139"/>
            <a:ext cx="3506400" cy="5210062"/>
          </a:xfrm>
        </p:spPr>
        <p:txBody>
          <a:bodyPr/>
          <a:lstStyle>
            <a:lvl1pPr marL="0" indent="0" algn="l" defTabSz="995363" rtl="0" fontAlgn="base">
              <a:lnSpc>
                <a:spcPct val="100000"/>
              </a:lnSpc>
              <a:spcBef>
                <a:spcPct val="70000"/>
              </a:spcBef>
              <a:spcAft>
                <a:spcPct val="0"/>
              </a:spcAft>
              <a:buSzPct val="100000"/>
              <a:buNone/>
              <a:defRPr lang="en-US" sz="1200" kern="1200" noProof="0" dirty="0" smtClean="0">
                <a:solidFill>
                  <a:schemeClr val="bg1"/>
                </a:solidFill>
                <a:latin typeface="+mn-lt"/>
                <a:ea typeface="+mn-ea"/>
                <a:cs typeface="Arial" pitchFamily="34" charset="0"/>
              </a:defRPr>
            </a:lvl1pPr>
            <a:lvl2pPr marL="0" indent="0" algn="l" defTabSz="995363" rtl="0" fontAlgn="base">
              <a:lnSpc>
                <a:spcPct val="100000"/>
              </a:lnSpc>
              <a:spcBef>
                <a:spcPct val="0"/>
              </a:spcBef>
              <a:spcAft>
                <a:spcPct val="0"/>
              </a:spcAft>
              <a:buSzPct val="100000"/>
              <a:buNone/>
              <a:defRPr lang="en-US" sz="900" b="1" kern="1200" noProof="0" dirty="0" smtClean="0">
                <a:solidFill>
                  <a:schemeClr val="bg1"/>
                </a:solidFill>
                <a:latin typeface="+mn-lt"/>
                <a:ea typeface="+mn-ea"/>
                <a:cs typeface="Arial" pitchFamily="34" charset="0"/>
              </a:defRPr>
            </a:lvl2pPr>
            <a:lvl3pPr marL="176213" indent="-176213" algn="l" defTabSz="995363" rtl="0" fontAlgn="base">
              <a:lnSpc>
                <a:spcPct val="100000"/>
              </a:lnSpc>
              <a:spcBef>
                <a:spcPct val="0"/>
              </a:spcBef>
              <a:spcAft>
                <a:spcPct val="0"/>
              </a:spcAft>
              <a:buClr>
                <a:schemeClr val="accent2"/>
              </a:buClr>
              <a:buSzPct val="70000"/>
              <a:buFont typeface="Arial" pitchFamily="34" charset="0"/>
              <a:buChar char="►"/>
              <a:defRPr lang="en-US" sz="900" b="1" kern="1200" noProof="0" dirty="0" smtClean="0">
                <a:solidFill>
                  <a:schemeClr val="bg1"/>
                </a:solidFill>
                <a:latin typeface="+mn-lt"/>
                <a:ea typeface="+mn-ea"/>
                <a:cs typeface="Arial" pitchFamily="34" charset="0"/>
              </a:defRPr>
            </a:lvl3pPr>
            <a:lvl4pPr marL="0" indent="0" algn="l" defTabSz="995363" rtl="0" fontAlgn="base">
              <a:lnSpc>
                <a:spcPct val="100000"/>
              </a:lnSpc>
              <a:spcBef>
                <a:spcPct val="0"/>
              </a:spcBef>
              <a:spcAft>
                <a:spcPct val="0"/>
              </a:spcAft>
              <a:buSzPct val="100000"/>
              <a:buNone/>
              <a:defRPr lang="en-US" sz="800" kern="1200" noProof="0" dirty="0" smtClean="0">
                <a:solidFill>
                  <a:schemeClr val="bg1"/>
                </a:solidFill>
                <a:latin typeface="+mn-lt"/>
                <a:ea typeface="+mn-ea"/>
                <a:cs typeface="Arial" pitchFamily="34" charset="0"/>
              </a:defRPr>
            </a:lvl4pPr>
            <a:lvl5pPr marL="188913" indent="-188913" algn="l" defTabSz="995363" rtl="0" fontAlgn="base">
              <a:lnSpc>
                <a:spcPct val="100000"/>
              </a:lnSpc>
              <a:spcBef>
                <a:spcPct val="0"/>
              </a:spcBef>
              <a:spcAft>
                <a:spcPct val="0"/>
              </a:spcAft>
              <a:buClr>
                <a:schemeClr val="accent2"/>
              </a:buClr>
              <a:buSzPct val="70000"/>
              <a:buFont typeface="Arial" pitchFamily="34" charset="0"/>
              <a:buChar char="►"/>
              <a:defRPr lang="en-US" sz="800" kern="1200" noProof="0" dirty="0">
                <a:solidFill>
                  <a:schemeClr val="bg1"/>
                </a:solidFill>
                <a:latin typeface="+mn-lt"/>
                <a:ea typeface="+mn-ea"/>
                <a:cs typeface="Arial" pitchFamily="34" charset="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extLst>
      <p:ext uri="{BB962C8B-B14F-4D97-AF65-F5344CB8AC3E}">
        <p14:creationId xmlns:p14="http://schemas.microsoft.com/office/powerpoint/2010/main" val="10900077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6718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Standard slide_no_first_level_bullets">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32775" cy="860400"/>
          </a:xfrm>
          <a:prstGeom prst="rect">
            <a:avLst/>
          </a:prstGeom>
        </p:spPr>
        <p:txBody>
          <a:bodyPr/>
          <a:lstStyle>
            <a:lvl1pPr>
              <a:defRPr>
                <a:solidFill>
                  <a:schemeClr val="bg1"/>
                </a:solidFill>
                <a:latin typeface="+mn-lt"/>
                <a:cs typeface="Arial"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57200" y="1425598"/>
            <a:ext cx="8229600" cy="4698977"/>
          </a:xfrm>
          <a:prstGeom prst="rect">
            <a:avLst/>
          </a:prstGeom>
        </p:spPr>
        <p:txBody>
          <a:bodyPr/>
          <a:lstStyle>
            <a:lvl1pPr marL="0" indent="0">
              <a:buNone/>
              <a:defRPr>
                <a:solidFill>
                  <a:schemeClr val="bg1"/>
                </a:solidFill>
                <a:latin typeface="+mn-lt"/>
                <a:cs typeface="Arial" pitchFamily="34" charset="0"/>
              </a:defRPr>
            </a:lvl1pPr>
            <a:lvl2pPr marL="356616">
              <a:defRPr>
                <a:solidFill>
                  <a:schemeClr val="bg1"/>
                </a:solidFill>
                <a:latin typeface="+mn-lt"/>
                <a:cs typeface="Arial" pitchFamily="34" charset="0"/>
              </a:defRPr>
            </a:lvl2pPr>
            <a:lvl3pPr marL="713232">
              <a:defRPr>
                <a:solidFill>
                  <a:schemeClr val="bg1"/>
                </a:solidFill>
                <a:latin typeface="+mn-lt"/>
                <a:cs typeface="Arial" pitchFamily="34" charset="0"/>
              </a:defRPr>
            </a:lvl3pPr>
            <a:lvl4pPr marL="1069848">
              <a:defRPr>
                <a:solidFill>
                  <a:schemeClr val="bg1"/>
                </a:solidFill>
                <a:latin typeface="+mn-lt"/>
                <a:cs typeface="Arial" pitchFamily="34" charset="0"/>
              </a:defRPr>
            </a:lvl4pPr>
            <a:lvl5pPr marL="1426464">
              <a:defRPr>
                <a:solidFill>
                  <a:schemeClr val="bg1"/>
                </a:solidFill>
                <a:latin typeface="+mn-lt"/>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latin typeface="+mn-lt"/>
              <a:cs typeface="Arial" pitchFamily="34" charset="0"/>
            </a:endParaRPr>
          </a:p>
        </p:txBody>
      </p:sp>
      <p:sp>
        <p:nvSpPr>
          <p:cNvPr id="8"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latin typeface="+mn-lt"/>
              <a:cs typeface="Arial" pitchFamily="34" charset="0"/>
            </a:endParaRPr>
          </a:p>
        </p:txBody>
      </p:sp>
    </p:spTree>
    <p:extLst>
      <p:ext uri="{BB962C8B-B14F-4D97-AF65-F5344CB8AC3E}">
        <p14:creationId xmlns:p14="http://schemas.microsoft.com/office/powerpoint/2010/main" val="3045454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latin typeface="+mn-lt"/>
              <a:cs typeface="Arial" pitchFamily="34" charset="0"/>
            </a:endParaRPr>
          </a:p>
        </p:txBody>
      </p:sp>
      <p:sp>
        <p:nvSpPr>
          <p:cNvPr id="8"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latin typeface="+mn-lt"/>
              <a:cs typeface="Arial" pitchFamily="34" charset="0"/>
            </a:endParaRPr>
          </a:p>
        </p:txBody>
      </p:sp>
      <p:sp>
        <p:nvSpPr>
          <p:cNvPr id="6" name="Title 5"/>
          <p:cNvSpPr>
            <a:spLocks noGrp="1"/>
          </p:cNvSpPr>
          <p:nvPr>
            <p:ph type="title"/>
          </p:nvPr>
        </p:nvSpPr>
        <p:spPr>
          <a:xfrm>
            <a:off x="457200" y="201600"/>
            <a:ext cx="8232775" cy="860400"/>
          </a:xfrm>
          <a:prstGeom prst="rect">
            <a:avLst/>
          </a:prstGeom>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no line">
    <p:spTree>
      <p:nvGrpSpPr>
        <p:cNvPr id="1" name=""/>
        <p:cNvGrpSpPr/>
        <p:nvPr/>
      </p:nvGrpSpPr>
      <p:grpSpPr>
        <a:xfrm>
          <a:off x="0" y="0"/>
          <a:ext cx="0" cy="0"/>
          <a:chOff x="0" y="0"/>
          <a:chExt cx="0" cy="0"/>
        </a:xfrm>
      </p:grpSpPr>
      <p:sp>
        <p:nvSpPr>
          <p:cNvPr id="8"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latin typeface="+mn-lt"/>
              <a:cs typeface="Arial" pitchFamily="34" charset="0"/>
            </a:endParaRPr>
          </a:p>
        </p:txBody>
      </p:sp>
      <p:sp>
        <p:nvSpPr>
          <p:cNvPr id="6" name="Title 5"/>
          <p:cNvSpPr>
            <a:spLocks noGrp="1"/>
          </p:cNvSpPr>
          <p:nvPr>
            <p:ph type="title"/>
          </p:nvPr>
        </p:nvSpPr>
        <p:spPr>
          <a:xfrm>
            <a:off x="457200" y="201600"/>
            <a:ext cx="8232775" cy="860400"/>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872817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lumns, no headings">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32775" cy="860400"/>
          </a:xfrm>
          <a:prstGeom prst="rect">
            <a:avLst/>
          </a:prstGeom>
        </p:spPr>
        <p:txBody>
          <a:bodyPr/>
          <a:lstStyle>
            <a:lvl1pPr>
              <a:defRPr>
                <a:solidFill>
                  <a:schemeClr val="bg1"/>
                </a:solidFill>
                <a:latin typeface="+mn-lt"/>
                <a:cs typeface="Arial"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457200" y="1426464"/>
            <a:ext cx="4038600" cy="4698111"/>
          </a:xfrm>
          <a:prstGeom prst="rect">
            <a:avLst/>
          </a:prstGeom>
        </p:spPr>
        <p:txBody>
          <a:bodyPr/>
          <a:lstStyle>
            <a:lvl1pPr>
              <a:defRPr sz="2400">
                <a:solidFill>
                  <a:schemeClr val="bg1"/>
                </a:solidFill>
                <a:latin typeface="+mn-lt"/>
                <a:cs typeface="Arial" pitchFamily="34" charset="0"/>
              </a:defRPr>
            </a:lvl1pPr>
            <a:lvl2pPr>
              <a:defRPr sz="2400">
                <a:solidFill>
                  <a:schemeClr val="bg1"/>
                </a:solidFill>
                <a:latin typeface="+mn-lt"/>
                <a:cs typeface="Arial" pitchFamily="34" charset="0"/>
              </a:defRPr>
            </a:lvl2pPr>
            <a:lvl3pPr>
              <a:defRPr sz="2000">
                <a:solidFill>
                  <a:schemeClr val="bg1"/>
                </a:solidFill>
                <a:latin typeface="+mn-lt"/>
                <a:cs typeface="Arial" pitchFamily="34" charset="0"/>
              </a:defRPr>
            </a:lvl3pPr>
            <a:lvl4pPr>
              <a:defRPr sz="1800">
                <a:solidFill>
                  <a:schemeClr val="bg1"/>
                </a:solidFill>
                <a:latin typeface="+mn-lt"/>
                <a:cs typeface="Arial" pitchFamily="34" charset="0"/>
              </a:defRPr>
            </a:lvl4pPr>
            <a:lvl5pPr>
              <a:defRPr sz="1800">
                <a:solidFill>
                  <a:schemeClr val="bg1"/>
                </a:solidFill>
                <a:latin typeface="+mn-lt"/>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8200" y="1426464"/>
            <a:ext cx="4038600" cy="4698111"/>
          </a:xfrm>
          <a:prstGeom prst="rect">
            <a:avLst/>
          </a:prstGeom>
        </p:spPr>
        <p:txBody>
          <a:bodyPr/>
          <a:lstStyle>
            <a:lvl1pPr>
              <a:defRPr sz="2400">
                <a:solidFill>
                  <a:schemeClr val="bg1"/>
                </a:solidFill>
                <a:latin typeface="+mn-lt"/>
                <a:cs typeface="Arial" pitchFamily="34" charset="0"/>
              </a:defRPr>
            </a:lvl1pPr>
            <a:lvl2pPr>
              <a:defRPr sz="2400">
                <a:solidFill>
                  <a:schemeClr val="bg1"/>
                </a:solidFill>
                <a:latin typeface="+mn-lt"/>
                <a:cs typeface="Arial" pitchFamily="34" charset="0"/>
              </a:defRPr>
            </a:lvl2pPr>
            <a:lvl3pPr>
              <a:defRPr sz="2000">
                <a:solidFill>
                  <a:schemeClr val="bg1"/>
                </a:solidFill>
                <a:latin typeface="+mn-lt"/>
                <a:cs typeface="Arial" pitchFamily="34" charset="0"/>
              </a:defRPr>
            </a:lvl3pPr>
            <a:lvl4pPr>
              <a:defRPr sz="1800">
                <a:solidFill>
                  <a:schemeClr val="bg1"/>
                </a:solidFill>
                <a:latin typeface="+mn-lt"/>
                <a:cs typeface="Arial" pitchFamily="34" charset="0"/>
              </a:defRPr>
            </a:lvl4pPr>
            <a:lvl5pPr>
              <a:defRPr sz="1800">
                <a:solidFill>
                  <a:schemeClr val="bg1"/>
                </a:solidFill>
                <a:latin typeface="+mn-lt"/>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latin typeface="+mn-lt"/>
              <a:cs typeface="Arial" pitchFamily="34" charset="0"/>
            </a:endParaRPr>
          </a:p>
        </p:txBody>
      </p:sp>
      <p:sp>
        <p:nvSpPr>
          <p:cNvPr id="12"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latin typeface="+mn-lt"/>
              <a:cs typeface="Arial"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lumns with headings">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32775" cy="860400"/>
          </a:xfrm>
          <a:prstGeom prst="rect">
            <a:avLst/>
          </a:prstGeom>
        </p:spPr>
        <p:txBody>
          <a:bodyPr/>
          <a:lstStyle>
            <a:lvl1pPr>
              <a:defRPr>
                <a:solidFill>
                  <a:schemeClr val="bg1"/>
                </a:solidFill>
                <a:latin typeface="+mn-lt"/>
                <a:cs typeface="Arial" pitchFamily="34" charset="0"/>
              </a:defRPr>
            </a:lvl1pPr>
          </a:lstStyle>
          <a:p>
            <a:r>
              <a:rPr lang="en-US"/>
              <a:t>Click to edit Master title style</a:t>
            </a:r>
            <a:endParaRPr lang="en-GB" dirty="0"/>
          </a:p>
        </p:txBody>
      </p:sp>
      <p:sp>
        <p:nvSpPr>
          <p:cNvPr id="8"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latin typeface="+mn-lt"/>
              <a:cs typeface="Arial" pitchFamily="34" charset="0"/>
            </a:endParaRPr>
          </a:p>
        </p:txBody>
      </p:sp>
      <p:sp>
        <p:nvSpPr>
          <p:cNvPr id="9"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latin typeface="+mn-lt"/>
              <a:cs typeface="Arial" pitchFamily="34" charset="0"/>
            </a:endParaRPr>
          </a:p>
        </p:txBody>
      </p:sp>
      <p:sp>
        <p:nvSpPr>
          <p:cNvPr id="13" name="Content Placeholder 2"/>
          <p:cNvSpPr>
            <a:spLocks noGrp="1"/>
          </p:cNvSpPr>
          <p:nvPr>
            <p:ph sz="half" idx="1"/>
          </p:nvPr>
        </p:nvSpPr>
        <p:spPr>
          <a:xfrm>
            <a:off x="457200" y="2121113"/>
            <a:ext cx="4042800" cy="3994963"/>
          </a:xfrm>
          <a:prstGeom prst="rect">
            <a:avLst/>
          </a:prstGeom>
        </p:spPr>
        <p:txBody>
          <a:bodyPr/>
          <a:lstStyle>
            <a:lvl1pPr>
              <a:defRPr sz="24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Content Placeholder 3"/>
          <p:cNvSpPr>
            <a:spLocks noGrp="1"/>
          </p:cNvSpPr>
          <p:nvPr>
            <p:ph sz="half" idx="2"/>
          </p:nvPr>
        </p:nvSpPr>
        <p:spPr>
          <a:xfrm>
            <a:off x="4651200" y="2121113"/>
            <a:ext cx="4042800" cy="3994963"/>
          </a:xfrm>
          <a:prstGeom prst="rect">
            <a:avLst/>
          </a:prstGeom>
        </p:spPr>
        <p:txBody>
          <a:bodyPr/>
          <a:lstStyle>
            <a:lvl1pPr>
              <a:defRPr sz="24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5" name="Text Placeholder 9"/>
          <p:cNvSpPr>
            <a:spLocks noGrp="1"/>
          </p:cNvSpPr>
          <p:nvPr>
            <p:ph type="body" sz="quarter" idx="12"/>
          </p:nvPr>
        </p:nvSpPr>
        <p:spPr>
          <a:xfrm>
            <a:off x="457200" y="1426464"/>
            <a:ext cx="4042800" cy="640800"/>
          </a:xfrm>
          <a:prstGeom prst="rect">
            <a:avLst/>
          </a:prstGeom>
        </p:spPr>
        <p:txBody>
          <a:bodyPr anchor="t" anchorCtr="0"/>
          <a:lstStyle>
            <a:lvl1pPr>
              <a:buNone/>
              <a:defRPr b="1">
                <a:solidFill>
                  <a:schemeClr val="bg1"/>
                </a:solidFill>
              </a:defRPr>
            </a:lvl1pPr>
          </a:lstStyle>
          <a:p>
            <a:pPr lvl="0"/>
            <a:endParaRPr lang="en-GB" dirty="0"/>
          </a:p>
        </p:txBody>
      </p:sp>
      <p:sp>
        <p:nvSpPr>
          <p:cNvPr id="16" name="Text Placeholder 9"/>
          <p:cNvSpPr>
            <a:spLocks noGrp="1"/>
          </p:cNvSpPr>
          <p:nvPr>
            <p:ph type="body" sz="quarter" idx="13"/>
          </p:nvPr>
        </p:nvSpPr>
        <p:spPr>
          <a:xfrm>
            <a:off x="4651200" y="1426464"/>
            <a:ext cx="4042800" cy="640800"/>
          </a:xfrm>
          <a:prstGeom prst="rect">
            <a:avLst/>
          </a:prstGeom>
        </p:spPr>
        <p:txBody>
          <a:bodyPr anchor="t" anchorCtr="0"/>
          <a:lstStyle>
            <a:lvl1pPr>
              <a:buNone/>
              <a:defRPr b="1">
                <a:solidFill>
                  <a:schemeClr val="bg1"/>
                </a:solidFill>
              </a:defRPr>
            </a:lvl1pPr>
          </a:lstStyle>
          <a:p>
            <a:pPr lvl="0"/>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ey statement">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55614" y="1024128"/>
            <a:ext cx="8229600" cy="1643063"/>
          </a:xfrm>
          <a:prstGeom prst="rect">
            <a:avLst/>
          </a:prstGeom>
        </p:spPr>
        <p:txBody>
          <a:bodyPr/>
          <a:lstStyle>
            <a:lvl1pPr marL="0" indent="0" algn="l">
              <a:lnSpc>
                <a:spcPct val="85000"/>
              </a:lnSpc>
              <a:spcBef>
                <a:spcPts val="0"/>
              </a:spcBef>
              <a:buNone/>
              <a:defRPr sz="5000" b="1">
                <a:solidFill>
                  <a:schemeClr val="bg2"/>
                </a:solidFill>
                <a:latin typeface="+mn-lt"/>
                <a:cs typeface="Arial" pitchFamily="34" charset="0"/>
              </a:defRPr>
            </a:lvl1pPr>
            <a:lvl2pPr marL="0" indent="0">
              <a:buNone/>
              <a:defRPr/>
            </a:lvl2pPr>
            <a:lvl3pPr marL="0" indent="0">
              <a:buNone/>
              <a:defRPr/>
            </a:lvl3pPr>
            <a:lvl4pPr marL="0" indent="0">
              <a:buNone/>
              <a:defRPr/>
            </a:lvl4pPr>
            <a:lvl5pPr marL="0" indent="0">
              <a:buNone/>
              <a:defRPr/>
            </a:lvl5pPr>
          </a:lstStyle>
          <a:p>
            <a:pPr lvl="0"/>
            <a:r>
              <a:rPr lang="en-US"/>
              <a:t>Click to edit Master text styles</a:t>
            </a:r>
          </a:p>
        </p:txBody>
      </p:sp>
      <p:sp>
        <p:nvSpPr>
          <p:cNvPr id="5"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latin typeface="+mn-lt"/>
              <a:cs typeface="Arial" pitchFamily="34" charset="0"/>
            </a:endParaRPr>
          </a:p>
        </p:txBody>
      </p:sp>
    </p:spTree>
    <p:extLst>
      <p:ext uri="{BB962C8B-B14F-4D97-AF65-F5344CB8AC3E}">
        <p14:creationId xmlns:p14="http://schemas.microsoft.com/office/powerpoint/2010/main" val="3913011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w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18" Type="http://schemas.openxmlformats.org/officeDocument/2006/relationships/slideLayout" Target="../slideLayouts/slideLayout3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slideLayout" Target="../slideLayouts/slideLayout32.xml"/><Relationship Id="rId2" Type="http://schemas.openxmlformats.org/officeDocument/2006/relationships/slideLayout" Target="../slideLayouts/slideLayout17.xml"/><Relationship Id="rId16" Type="http://schemas.openxmlformats.org/officeDocument/2006/relationships/slideLayout" Target="../slideLayouts/slideLayout31.xml"/><Relationship Id="rId20" Type="http://schemas.openxmlformats.org/officeDocument/2006/relationships/image" Target="../media/image4.wmf"/><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19" Type="http://schemas.openxmlformats.org/officeDocument/2006/relationships/theme" Target="../theme/theme2.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12" name="Title Placeholder 1"/>
          <p:cNvSpPr>
            <a:spLocks noGrp="1"/>
          </p:cNvSpPr>
          <p:nvPr>
            <p:ph type="title"/>
          </p:nvPr>
        </p:nvSpPr>
        <p:spPr>
          <a:xfrm>
            <a:off x="457200" y="201600"/>
            <a:ext cx="8232775" cy="860400"/>
          </a:xfrm>
          <a:prstGeom prst="rect">
            <a:avLst/>
          </a:prstGeom>
        </p:spPr>
        <p:txBody>
          <a:bodyPr vert="horz" lIns="0" tIns="0" rIns="0" bIns="0" rtlCol="0" anchor="t" anchorCtr="0">
            <a:noAutofit/>
          </a:bodyPr>
          <a:lstStyle/>
          <a:p>
            <a:r>
              <a:rPr lang="en-US"/>
              <a:t>Click to edit Master title style</a:t>
            </a:r>
            <a:endParaRPr lang="en-GB" dirty="0"/>
          </a:p>
        </p:txBody>
      </p:sp>
      <p:sp>
        <p:nvSpPr>
          <p:cNvPr id="13" name="Text Placeholder 2"/>
          <p:cNvSpPr>
            <a:spLocks noGrp="1"/>
          </p:cNvSpPr>
          <p:nvPr>
            <p:ph type="body" idx="1"/>
          </p:nvPr>
        </p:nvSpPr>
        <p:spPr>
          <a:xfrm>
            <a:off x="457200" y="1425600"/>
            <a:ext cx="8229600" cy="4698976"/>
          </a:xfrm>
          <a:prstGeom prst="rect">
            <a:avLst/>
          </a:prstGeom>
        </p:spPr>
        <p:txBody>
          <a:bodyPr vert="horz" lIns="0" tIns="0" rIns="0" bIns="0" rtlCol="0" anchor="t" anchorCtr="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Box 14"/>
          <p:cNvSpPr txBox="1"/>
          <p:nvPr/>
        </p:nvSpPr>
        <p:spPr>
          <a:xfrm>
            <a:off x="457200" y="6496184"/>
            <a:ext cx="722376" cy="201168"/>
          </a:xfrm>
          <a:prstGeom prst="rect">
            <a:avLst/>
          </a:prstGeom>
          <a:noFill/>
        </p:spPr>
        <p:txBody>
          <a:bodyPr vert="horz" wrap="square" lIns="0" tIns="0" rIns="0" bIns="0" rtlCol="0" anchor="t" anchorCtr="0">
            <a:noAutofit/>
          </a:bodyPr>
          <a:lstStyle/>
          <a:p>
            <a:r>
              <a:rPr lang="en-GB" sz="1100" dirty="0">
                <a:solidFill>
                  <a:schemeClr val="bg1"/>
                </a:solidFill>
                <a:latin typeface="+mn-lt"/>
                <a:cs typeface="Arial" pitchFamily="34" charset="0"/>
              </a:rPr>
              <a:t>Page </a:t>
            </a:r>
            <a:fld id="{9AE4D82F-B047-469B-AC52-A46321747EAF}" type="slidenum">
              <a:rPr lang="en-GB" sz="1100" smtClean="0">
                <a:solidFill>
                  <a:schemeClr val="bg1"/>
                </a:solidFill>
                <a:latin typeface="+mn-lt"/>
                <a:cs typeface="Arial" pitchFamily="34" charset="0"/>
              </a:rPr>
              <a:pPr/>
              <a:t>‹#›</a:t>
            </a:fld>
            <a:endParaRPr lang="en-GB" sz="1100" dirty="0">
              <a:solidFill>
                <a:schemeClr val="bg1"/>
              </a:solidFill>
              <a:latin typeface="+mn-lt"/>
              <a:cs typeface="Arial" pitchFamily="34" charset="0"/>
            </a:endParaRPr>
          </a:p>
        </p:txBody>
      </p:sp>
      <p:pic>
        <p:nvPicPr>
          <p:cNvPr id="17" name="Picture 16"/>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8284464" y="6327648"/>
            <a:ext cx="399919" cy="408838"/>
          </a:xfrm>
          <a:prstGeom prst="rect">
            <a:avLst/>
          </a:prstGeom>
        </p:spPr>
      </p:pic>
    </p:spTree>
  </p:cSld>
  <p:clrMap bg1="lt1" tx1="dk1" bg2="lt2" tx2="dk2" accent1="accent1" accent2="accent2" accent3="accent3" accent4="accent4" accent5="accent5" accent6="accent6" hlink="hlink" folHlink="folHlink"/>
  <p:sldLayoutIdLst>
    <p:sldLayoutId id="2147483667" r:id="rId1"/>
    <p:sldLayoutId id="2147483668" r:id="rId2"/>
    <p:sldLayoutId id="2147483748" r:id="rId3"/>
    <p:sldLayoutId id="2147483749" r:id="rId4"/>
    <p:sldLayoutId id="2147483669" r:id="rId5"/>
    <p:sldLayoutId id="2147483780" r:id="rId6"/>
    <p:sldLayoutId id="2147483670" r:id="rId7"/>
    <p:sldLayoutId id="2147483671" r:id="rId8"/>
    <p:sldLayoutId id="2147483672" r:id="rId9"/>
    <p:sldLayoutId id="2147483673" r:id="rId10"/>
    <p:sldLayoutId id="2147483674" r:id="rId11"/>
    <p:sldLayoutId id="2147483726" r:id="rId12"/>
    <p:sldLayoutId id="2147483677" r:id="rId13"/>
    <p:sldLayoutId id="2147483678" r:id="rId14"/>
    <p:sldLayoutId id="2147483679" r:id="rId15"/>
  </p:sldLayoutIdLst>
  <p:hf sldNum="0" hdr="0"/>
  <p:txStyles>
    <p:titleStyle>
      <a:lvl1pPr algn="l" defTabSz="914400" rtl="0" eaLnBrk="1" latinLnBrk="0" hangingPunct="1">
        <a:lnSpc>
          <a:spcPct val="85000"/>
        </a:lnSpc>
        <a:spcBef>
          <a:spcPct val="0"/>
        </a:spcBef>
        <a:buNone/>
        <a:defRPr sz="3000" b="1" kern="1200">
          <a:solidFill>
            <a:schemeClr val="bg1"/>
          </a:solidFill>
          <a:latin typeface="+mn-lt"/>
          <a:ea typeface="+mj-ea"/>
          <a:cs typeface="Arial" pitchFamily="34" charset="0"/>
        </a:defRPr>
      </a:lvl1pPr>
    </p:titleStyle>
    <p:bodyStyle>
      <a:lvl1pPr marL="356616" indent="-356616" algn="l" defTabSz="914400" rtl="0" eaLnBrk="1" latinLnBrk="0" hangingPunct="1">
        <a:spcBef>
          <a:spcPct val="20000"/>
        </a:spcBef>
        <a:buClr>
          <a:schemeClr val="accent2"/>
        </a:buClr>
        <a:buSzPct val="70000"/>
        <a:buFont typeface="Arial" pitchFamily="34" charset="0"/>
        <a:buChar char="►"/>
        <a:defRPr sz="2400" kern="1200">
          <a:solidFill>
            <a:schemeClr val="bg1"/>
          </a:solidFill>
          <a:latin typeface="+mn-lt"/>
          <a:ea typeface="+mn-ea"/>
          <a:cs typeface="Arial" pitchFamily="34" charset="0"/>
        </a:defRPr>
      </a:lvl1pPr>
      <a:lvl2pPr marL="713232" indent="-356616" algn="l" defTabSz="914400" rtl="0" eaLnBrk="1" latinLnBrk="0" hangingPunct="1">
        <a:spcBef>
          <a:spcPct val="20000"/>
        </a:spcBef>
        <a:buClr>
          <a:schemeClr val="accent2"/>
        </a:buClr>
        <a:buSzPct val="70000"/>
        <a:buFont typeface="Arial" pitchFamily="34" charset="0"/>
        <a:buChar char="►"/>
        <a:defRPr sz="2000" kern="1200">
          <a:solidFill>
            <a:schemeClr val="bg1"/>
          </a:solidFill>
          <a:latin typeface="+mn-lt"/>
          <a:ea typeface="+mn-ea"/>
          <a:cs typeface="Arial" pitchFamily="34" charset="0"/>
        </a:defRPr>
      </a:lvl2pPr>
      <a:lvl3pPr marL="1069848" indent="-356616" algn="l" defTabSz="914400" rtl="0" eaLnBrk="1" latinLnBrk="0" hangingPunct="1">
        <a:spcBef>
          <a:spcPct val="20000"/>
        </a:spcBef>
        <a:buClr>
          <a:schemeClr val="accent2"/>
        </a:buClr>
        <a:buSzPct val="70000"/>
        <a:buFont typeface="Arial" pitchFamily="34" charset="0"/>
        <a:buChar char="►"/>
        <a:defRPr sz="1800" kern="1200">
          <a:solidFill>
            <a:schemeClr val="bg1"/>
          </a:solidFill>
          <a:latin typeface="+mn-lt"/>
          <a:ea typeface="+mn-ea"/>
          <a:cs typeface="Arial" pitchFamily="34" charset="0"/>
        </a:defRPr>
      </a:lvl3pPr>
      <a:lvl4pPr marL="1426464" indent="-356616" algn="l" defTabSz="914400" rtl="0" eaLnBrk="1" latinLnBrk="0" hangingPunct="1">
        <a:spcBef>
          <a:spcPct val="20000"/>
        </a:spcBef>
        <a:buClr>
          <a:schemeClr val="accent2"/>
        </a:buClr>
        <a:buSzPct val="70000"/>
        <a:buFont typeface="Arial" pitchFamily="34" charset="0"/>
        <a:buChar char="►"/>
        <a:defRPr sz="1600" kern="1200">
          <a:solidFill>
            <a:schemeClr val="bg1"/>
          </a:solidFill>
          <a:latin typeface="+mn-lt"/>
          <a:ea typeface="+mn-ea"/>
          <a:cs typeface="Arial" pitchFamily="34" charset="0"/>
        </a:defRPr>
      </a:lvl4pPr>
      <a:lvl5pPr marL="1783080" indent="-356616" algn="l" defTabSz="914400" rtl="0" eaLnBrk="1" latinLnBrk="0" hangingPunct="1">
        <a:spcBef>
          <a:spcPct val="20000"/>
        </a:spcBef>
        <a:buClr>
          <a:schemeClr val="accent2"/>
        </a:buClr>
        <a:buSzPct val="70000"/>
        <a:buFont typeface="Arial" pitchFamily="34" charset="0"/>
        <a:buChar char="►"/>
        <a:defRPr sz="1600" kern="1200">
          <a:solidFill>
            <a:schemeClr val="bg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1600"/>
            <a:ext cx="8229600" cy="860400"/>
          </a:xfrm>
          <a:prstGeom prst="rect">
            <a:avLst/>
          </a:prstGeom>
        </p:spPr>
        <p:txBody>
          <a:bodyPr vert="horz" lIns="0" tIns="0" rIns="0" bIns="0" rtlCol="0" anchor="t" anchorCtr="0">
            <a:no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425600"/>
            <a:ext cx="8229600" cy="4698975"/>
          </a:xfrm>
          <a:prstGeom prst="rect">
            <a:avLst/>
          </a:prstGeom>
        </p:spPr>
        <p:txBody>
          <a:bodyPr vert="horz" lIns="0" tIns="0" rIns="0" bIns="0" rtlCol="0" anchor="t" anchorCtr="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7" name="TextBox 16"/>
          <p:cNvSpPr txBox="1"/>
          <p:nvPr/>
        </p:nvSpPr>
        <p:spPr>
          <a:xfrm>
            <a:off x="457200" y="6501764"/>
            <a:ext cx="720000" cy="201168"/>
          </a:xfrm>
          <a:prstGeom prst="rect">
            <a:avLst/>
          </a:prstGeom>
          <a:noFill/>
        </p:spPr>
        <p:txBody>
          <a:bodyPr wrap="square" lIns="0" tIns="0" rIns="0" bIns="0" rtlCol="0" anchor="t" anchorCtr="0">
            <a:noAutofit/>
          </a:bodyPr>
          <a:lstStyle/>
          <a:p>
            <a:r>
              <a:rPr lang="en-GB" sz="1100" dirty="0">
                <a:solidFill>
                  <a:schemeClr val="bg1"/>
                </a:solidFill>
                <a:latin typeface="+mn-lt"/>
              </a:rPr>
              <a:t>Page </a:t>
            </a:r>
            <a:fld id="{9AE4D82F-B047-469B-AC52-A46321747EAF}" type="slidenum">
              <a:rPr lang="en-GB" sz="1100" smtClean="0">
                <a:solidFill>
                  <a:schemeClr val="bg1"/>
                </a:solidFill>
                <a:latin typeface="+mn-lt"/>
              </a:rPr>
              <a:pPr/>
              <a:t>‹#›</a:t>
            </a:fld>
            <a:endParaRPr lang="en-GB" sz="1100" dirty="0">
              <a:solidFill>
                <a:schemeClr val="bg1"/>
              </a:solidFill>
              <a:latin typeface="+mn-lt"/>
            </a:endParaRPr>
          </a:p>
        </p:txBody>
      </p:sp>
      <p:pic>
        <p:nvPicPr>
          <p:cNvPr id="13" name="Picture 12"/>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8284464" y="6327648"/>
            <a:ext cx="402504" cy="411480"/>
          </a:xfrm>
          <a:prstGeom prst="rect">
            <a:avLst/>
          </a:prstGeom>
        </p:spPr>
      </p:pic>
    </p:spTree>
  </p:cSld>
  <p:clrMap bg1="lt1" tx1="dk1" bg2="lt2" tx2="dk2" accent1="accent1" accent2="accent2" accent3="accent3" accent4="accent4" accent5="accent5" accent6="accent6" hlink="hlink" folHlink="folHlink"/>
  <p:sldLayoutIdLst>
    <p:sldLayoutId id="2147483681" r:id="rId1"/>
    <p:sldLayoutId id="2147483778" r:id="rId2"/>
    <p:sldLayoutId id="2147483768" r:id="rId3"/>
    <p:sldLayoutId id="2147483770" r:id="rId4"/>
    <p:sldLayoutId id="2147483682" r:id="rId5"/>
    <p:sldLayoutId id="2147483752" r:id="rId6"/>
    <p:sldLayoutId id="2147483753" r:id="rId7"/>
    <p:sldLayoutId id="2147483683" r:id="rId8"/>
    <p:sldLayoutId id="2147483782" r:id="rId9"/>
    <p:sldLayoutId id="2147483684" r:id="rId10"/>
    <p:sldLayoutId id="2147483685" r:id="rId11"/>
    <p:sldLayoutId id="2147483686" r:id="rId12"/>
    <p:sldLayoutId id="2147483687" r:id="rId13"/>
    <p:sldLayoutId id="2147483688" r:id="rId14"/>
    <p:sldLayoutId id="2147483728" r:id="rId15"/>
    <p:sldLayoutId id="2147483691" r:id="rId16"/>
    <p:sldLayoutId id="2147483692" r:id="rId17"/>
    <p:sldLayoutId id="2147483693" r:id="rId18"/>
  </p:sldLayoutIdLst>
  <p:hf sldNum="0" hdr="0"/>
  <p:txStyles>
    <p:titleStyle>
      <a:lvl1pPr algn="l" defTabSz="914400" rtl="0" eaLnBrk="1" latinLnBrk="0" hangingPunct="1">
        <a:lnSpc>
          <a:spcPct val="85000"/>
        </a:lnSpc>
        <a:spcBef>
          <a:spcPct val="0"/>
        </a:spcBef>
        <a:buNone/>
        <a:defRPr sz="3000" b="1" kern="1200">
          <a:solidFill>
            <a:schemeClr val="bg1"/>
          </a:solidFill>
          <a:latin typeface="+mn-lt"/>
          <a:ea typeface="+mj-ea"/>
          <a:cs typeface="Arial" pitchFamily="34" charset="0"/>
        </a:defRPr>
      </a:lvl1pPr>
    </p:titleStyle>
    <p:bodyStyle>
      <a:lvl1pPr marL="356616" indent="-356616" algn="l" defTabSz="914400" rtl="0" eaLnBrk="1" latinLnBrk="0" hangingPunct="1">
        <a:spcBef>
          <a:spcPct val="20000"/>
        </a:spcBef>
        <a:buClr>
          <a:schemeClr val="accent2"/>
        </a:buClr>
        <a:buSzPct val="70000"/>
        <a:buFont typeface="Arial" pitchFamily="34" charset="0"/>
        <a:buChar char="►"/>
        <a:defRPr sz="2400" kern="1200">
          <a:solidFill>
            <a:schemeClr val="bg1"/>
          </a:solidFill>
          <a:latin typeface="+mn-lt"/>
          <a:ea typeface="+mn-ea"/>
          <a:cs typeface="+mn-cs"/>
        </a:defRPr>
      </a:lvl1pPr>
      <a:lvl2pPr marL="713232" indent="-356616" algn="l" defTabSz="914400" rtl="0" eaLnBrk="1" latinLnBrk="0" hangingPunct="1">
        <a:spcBef>
          <a:spcPct val="20000"/>
        </a:spcBef>
        <a:buClr>
          <a:schemeClr val="accent2"/>
        </a:buClr>
        <a:buSzPct val="70000"/>
        <a:buFont typeface="Arial" pitchFamily="34" charset="0"/>
        <a:buChar char="►"/>
        <a:defRPr sz="2000" kern="1200">
          <a:solidFill>
            <a:schemeClr val="bg1"/>
          </a:solidFill>
          <a:latin typeface="+mn-lt"/>
          <a:ea typeface="+mn-ea"/>
          <a:cs typeface="+mn-cs"/>
        </a:defRPr>
      </a:lvl2pPr>
      <a:lvl3pPr marL="1069848" indent="-356616" algn="l" defTabSz="914400" rtl="0" eaLnBrk="1" latinLnBrk="0" hangingPunct="1">
        <a:spcBef>
          <a:spcPct val="20000"/>
        </a:spcBef>
        <a:buClr>
          <a:schemeClr val="accent2"/>
        </a:buClr>
        <a:buSzPct val="70000"/>
        <a:buFont typeface="Arial" pitchFamily="34" charset="0"/>
        <a:buChar char="►"/>
        <a:defRPr sz="1800" kern="1200">
          <a:solidFill>
            <a:schemeClr val="bg1"/>
          </a:solidFill>
          <a:latin typeface="+mn-lt"/>
          <a:ea typeface="+mn-ea"/>
          <a:cs typeface="+mn-cs"/>
        </a:defRPr>
      </a:lvl3pPr>
      <a:lvl4pPr marL="1426464" indent="-356616" algn="l" defTabSz="914400" rtl="0" eaLnBrk="1" latinLnBrk="0" hangingPunct="1">
        <a:spcBef>
          <a:spcPct val="20000"/>
        </a:spcBef>
        <a:buClr>
          <a:schemeClr val="accent2"/>
        </a:buClr>
        <a:buSzPct val="70000"/>
        <a:buFont typeface="Arial" pitchFamily="34" charset="0"/>
        <a:buChar char="►"/>
        <a:defRPr sz="1600" kern="1200">
          <a:solidFill>
            <a:schemeClr val="bg1"/>
          </a:solidFill>
          <a:latin typeface="+mn-lt"/>
          <a:ea typeface="+mn-ea"/>
          <a:cs typeface="+mn-cs"/>
        </a:defRPr>
      </a:lvl4pPr>
      <a:lvl5pPr marL="1783080" indent="-356616" algn="l" defTabSz="914400" rtl="0" eaLnBrk="1" latinLnBrk="0" hangingPunct="1">
        <a:spcBef>
          <a:spcPct val="20000"/>
        </a:spcBef>
        <a:buClr>
          <a:schemeClr val="accent2"/>
        </a:buClr>
        <a:buSzPct val="70000"/>
        <a:buFont typeface="Arial" pitchFamily="34" charset="0"/>
        <a:buChar char="►"/>
        <a:defRPr sz="16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a:t>Emotional Intelligence at Work</a:t>
            </a:r>
            <a:endParaRPr lang="en-GB" sz="3600" dirty="0">
              <a:latin typeface="+mj-lt"/>
            </a:endParaRPr>
          </a:p>
        </p:txBody>
      </p:sp>
    </p:spTree>
    <p:extLst>
      <p:ext uri="{BB962C8B-B14F-4D97-AF65-F5344CB8AC3E}">
        <p14:creationId xmlns:p14="http://schemas.microsoft.com/office/powerpoint/2010/main" val="558000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32775" cy="341363"/>
          </a:xfrm>
        </p:spPr>
        <p:txBody>
          <a:bodyPr/>
          <a:lstStyle/>
          <a:p>
            <a:pPr lvl="0"/>
            <a:r>
              <a:rPr lang="en-IN" sz="2400" dirty="0"/>
              <a:t>Know what you are feeling</a:t>
            </a:r>
          </a:p>
        </p:txBody>
      </p:sp>
      <p:grpSp>
        <p:nvGrpSpPr>
          <p:cNvPr id="11" name="Group 10"/>
          <p:cNvGrpSpPr/>
          <p:nvPr/>
        </p:nvGrpSpPr>
        <p:grpSpPr>
          <a:xfrm>
            <a:off x="454025" y="631799"/>
            <a:ext cx="8232775" cy="4614903"/>
            <a:chOff x="457199" y="1137778"/>
            <a:chExt cx="8232775" cy="2476678"/>
          </a:xfrm>
        </p:grpSpPr>
        <p:sp>
          <p:nvSpPr>
            <p:cNvPr id="4" name="Freeform 3"/>
            <p:cNvSpPr/>
            <p:nvPr/>
          </p:nvSpPr>
          <p:spPr>
            <a:xfrm>
              <a:off x="457199" y="1137778"/>
              <a:ext cx="8232775" cy="792000"/>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lvl="0" defTabSz="533400">
                <a:lnSpc>
                  <a:spcPct val="90000"/>
                </a:lnSpc>
                <a:spcBef>
                  <a:spcPct val="0"/>
                </a:spcBef>
                <a:spcAft>
                  <a:spcPct val="35000"/>
                </a:spcAft>
              </a:pPr>
              <a:r>
                <a:rPr lang="en-IN" sz="1600" kern="1200" dirty="0">
                  <a:solidFill>
                    <a:schemeClr val="tx1"/>
                  </a:solidFill>
                </a:rPr>
                <a:t>What happens when the emotions are in full control. Everyone experiences their emotions differently so Important to feel our own unique reactions.</a:t>
              </a:r>
            </a:p>
          </p:txBody>
        </p:sp>
        <p:sp>
          <p:nvSpPr>
            <p:cNvPr id="5" name="Freeform 4"/>
            <p:cNvSpPr/>
            <p:nvPr/>
          </p:nvSpPr>
          <p:spPr>
            <a:xfrm>
              <a:off x="457199" y="1980177"/>
              <a:ext cx="8232775" cy="792000"/>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lvl="0" defTabSz="533400">
                <a:lnSpc>
                  <a:spcPct val="90000"/>
                </a:lnSpc>
                <a:spcBef>
                  <a:spcPct val="0"/>
                </a:spcBef>
                <a:spcAft>
                  <a:spcPct val="35000"/>
                </a:spcAft>
              </a:pPr>
              <a:r>
                <a:rPr lang="en-IN" sz="1600" dirty="0">
                  <a:solidFill>
                    <a:schemeClr val="tx1"/>
                  </a:solidFill>
                </a:rPr>
                <a:t>What do you feel in your body as you pay attention to those emotions e.g. hot or cold, heart beating faster or sweat etc.</a:t>
              </a:r>
              <a:endParaRPr lang="en-IN" sz="1600" kern="1200" dirty="0">
                <a:solidFill>
                  <a:schemeClr val="tx1"/>
                </a:solidFill>
              </a:endParaRPr>
            </a:p>
          </p:txBody>
        </p:sp>
        <p:sp>
          <p:nvSpPr>
            <p:cNvPr id="6" name="Freeform 5"/>
            <p:cNvSpPr/>
            <p:nvPr/>
          </p:nvSpPr>
          <p:spPr>
            <a:xfrm>
              <a:off x="457199" y="2822456"/>
              <a:ext cx="8232775" cy="792000"/>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lvl="0" defTabSz="533400">
                <a:lnSpc>
                  <a:spcPct val="90000"/>
                </a:lnSpc>
                <a:spcBef>
                  <a:spcPct val="0"/>
                </a:spcBef>
                <a:spcAft>
                  <a:spcPct val="35000"/>
                </a:spcAft>
              </a:pPr>
              <a:r>
                <a:rPr lang="en-IN" sz="1600" dirty="0">
                  <a:solidFill>
                    <a:schemeClr val="tx1"/>
                  </a:solidFill>
                </a:rPr>
                <a:t>Reading the signals and listening to them is the first step in raising your EQ.</a:t>
              </a:r>
            </a:p>
          </p:txBody>
        </p:sp>
      </p:grpSp>
      <p:sp>
        <p:nvSpPr>
          <p:cNvPr id="13" name="Freeform 9">
            <a:extLst>
              <a:ext uri="{FF2B5EF4-FFF2-40B4-BE49-F238E27FC236}">
                <a16:creationId xmlns:a16="http://schemas.microsoft.com/office/drawing/2014/main" id="{B39B6602-242A-430E-91E8-987E52A5D1E7}"/>
              </a:ext>
            </a:extLst>
          </p:cNvPr>
          <p:cNvSpPr/>
          <p:nvPr/>
        </p:nvSpPr>
        <p:spPr>
          <a:xfrm>
            <a:off x="457200" y="7668748"/>
            <a:ext cx="8232775" cy="926826"/>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lvl="0" algn="l" defTabSz="533400" rtl="0">
              <a:lnSpc>
                <a:spcPct val="90000"/>
              </a:lnSpc>
              <a:spcBef>
                <a:spcPct val="0"/>
              </a:spcBef>
              <a:spcAft>
                <a:spcPct val="35000"/>
              </a:spcAft>
            </a:pPr>
            <a:r>
              <a:rPr lang="en-GB" sz="1600" b="1" kern="1200" dirty="0">
                <a:solidFill>
                  <a:schemeClr val="tx2"/>
                </a:solidFill>
              </a:rPr>
              <a:t>Take Care of your Health</a:t>
            </a:r>
            <a:endParaRPr lang="en-IN" sz="1600" kern="1200" dirty="0">
              <a:solidFill>
                <a:schemeClr val="tx2"/>
              </a:solidFill>
            </a:endParaRPr>
          </a:p>
        </p:txBody>
      </p:sp>
    </p:spTree>
    <p:extLst>
      <p:ext uri="{BB962C8B-B14F-4D97-AF65-F5344CB8AC3E}">
        <p14:creationId xmlns:p14="http://schemas.microsoft.com/office/powerpoint/2010/main" val="2071844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32775" cy="341363"/>
          </a:xfrm>
        </p:spPr>
        <p:txBody>
          <a:bodyPr/>
          <a:lstStyle/>
          <a:p>
            <a:pPr lvl="0"/>
            <a:r>
              <a:rPr lang="en-IN" sz="2400" dirty="0"/>
              <a:t>What are your Buttons</a:t>
            </a:r>
          </a:p>
        </p:txBody>
      </p:sp>
      <p:grpSp>
        <p:nvGrpSpPr>
          <p:cNvPr id="11" name="Group 10"/>
          <p:cNvGrpSpPr/>
          <p:nvPr/>
        </p:nvGrpSpPr>
        <p:grpSpPr>
          <a:xfrm>
            <a:off x="454025" y="631799"/>
            <a:ext cx="8232775" cy="4774702"/>
            <a:chOff x="457199" y="1137778"/>
            <a:chExt cx="8232775" cy="1634399"/>
          </a:xfrm>
        </p:grpSpPr>
        <p:sp>
          <p:nvSpPr>
            <p:cNvPr id="4" name="Freeform 3"/>
            <p:cNvSpPr/>
            <p:nvPr/>
          </p:nvSpPr>
          <p:spPr>
            <a:xfrm>
              <a:off x="457199" y="1137778"/>
              <a:ext cx="8232775" cy="792000"/>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lvl="0" defTabSz="533400">
                <a:lnSpc>
                  <a:spcPct val="90000"/>
                </a:lnSpc>
                <a:spcBef>
                  <a:spcPct val="0"/>
                </a:spcBef>
                <a:spcAft>
                  <a:spcPct val="35000"/>
                </a:spcAft>
              </a:pPr>
              <a:r>
                <a:rPr lang="en-IN" sz="1600" kern="1200" dirty="0">
                  <a:solidFill>
                    <a:schemeClr val="tx1"/>
                  </a:solidFill>
                </a:rPr>
                <a:t>Each one of us have unique pain points or buttons. </a:t>
              </a:r>
              <a:r>
                <a:rPr lang="en-IN" sz="1600" dirty="0">
                  <a:solidFill>
                    <a:schemeClr val="tx1"/>
                  </a:solidFill>
                </a:rPr>
                <a:t>To change one’s EQ one has to identify People, Places and Times of the day that cause us to respond ineffectively or unproductively.</a:t>
              </a:r>
              <a:endParaRPr lang="en-IN" sz="1600" kern="1200" dirty="0">
                <a:solidFill>
                  <a:schemeClr val="tx1"/>
                </a:solidFill>
              </a:endParaRPr>
            </a:p>
          </p:txBody>
        </p:sp>
        <p:sp>
          <p:nvSpPr>
            <p:cNvPr id="5" name="Freeform 4"/>
            <p:cNvSpPr/>
            <p:nvPr/>
          </p:nvSpPr>
          <p:spPr>
            <a:xfrm>
              <a:off x="457199" y="1980177"/>
              <a:ext cx="8232775" cy="792000"/>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lvl="0" defTabSz="533400">
                <a:lnSpc>
                  <a:spcPct val="90000"/>
                </a:lnSpc>
                <a:spcBef>
                  <a:spcPct val="0"/>
                </a:spcBef>
                <a:spcAft>
                  <a:spcPct val="35000"/>
                </a:spcAft>
              </a:pPr>
              <a:r>
                <a:rPr lang="en-IN" sz="1600" dirty="0">
                  <a:solidFill>
                    <a:schemeClr val="tx1"/>
                  </a:solidFill>
                </a:rPr>
                <a:t>Once you identify and become self aware of your buttons you can become to manage them. Buttons can be people, places, events, situations and times of the day. </a:t>
              </a:r>
              <a:endParaRPr lang="en-IN" sz="1600" kern="1200" dirty="0">
                <a:solidFill>
                  <a:schemeClr val="tx1"/>
                </a:solidFill>
              </a:endParaRPr>
            </a:p>
          </p:txBody>
        </p:sp>
      </p:grpSp>
      <p:sp>
        <p:nvSpPr>
          <p:cNvPr id="13" name="Freeform 9">
            <a:extLst>
              <a:ext uri="{FF2B5EF4-FFF2-40B4-BE49-F238E27FC236}">
                <a16:creationId xmlns:a16="http://schemas.microsoft.com/office/drawing/2014/main" id="{B39B6602-242A-430E-91E8-987E52A5D1E7}"/>
              </a:ext>
            </a:extLst>
          </p:cNvPr>
          <p:cNvSpPr/>
          <p:nvPr/>
        </p:nvSpPr>
        <p:spPr>
          <a:xfrm>
            <a:off x="457200" y="7668748"/>
            <a:ext cx="8232775" cy="926826"/>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lvl="0" algn="l" defTabSz="533400" rtl="0">
              <a:lnSpc>
                <a:spcPct val="90000"/>
              </a:lnSpc>
              <a:spcBef>
                <a:spcPct val="0"/>
              </a:spcBef>
              <a:spcAft>
                <a:spcPct val="35000"/>
              </a:spcAft>
            </a:pPr>
            <a:r>
              <a:rPr lang="en-GB" sz="1600" b="1" kern="1200" dirty="0">
                <a:solidFill>
                  <a:schemeClr val="tx2"/>
                </a:solidFill>
              </a:rPr>
              <a:t>Take Care of your Health</a:t>
            </a:r>
            <a:endParaRPr lang="en-IN" sz="1600" kern="1200" dirty="0">
              <a:solidFill>
                <a:schemeClr val="tx2"/>
              </a:solidFill>
            </a:endParaRPr>
          </a:p>
        </p:txBody>
      </p:sp>
    </p:spTree>
    <p:extLst>
      <p:ext uri="{BB962C8B-B14F-4D97-AF65-F5344CB8AC3E}">
        <p14:creationId xmlns:p14="http://schemas.microsoft.com/office/powerpoint/2010/main" val="2523594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97F9ACD-A896-455D-B5F3-8B6F866AD018}"/>
              </a:ext>
            </a:extLst>
          </p:cNvPr>
          <p:cNvSpPr>
            <a:spLocks noGrp="1"/>
          </p:cNvSpPr>
          <p:nvPr>
            <p:ph type="title"/>
          </p:nvPr>
        </p:nvSpPr>
        <p:spPr>
          <a:xfrm>
            <a:off x="457200" y="201600"/>
            <a:ext cx="8232775" cy="384326"/>
          </a:xfrm>
        </p:spPr>
        <p:txBody>
          <a:bodyPr/>
          <a:lstStyle/>
          <a:p>
            <a:r>
              <a:rPr lang="en-IN" dirty="0"/>
              <a:t>What are your Buttons: Exercise</a:t>
            </a:r>
          </a:p>
        </p:txBody>
      </p:sp>
      <p:sp>
        <p:nvSpPr>
          <p:cNvPr id="5" name="Rectangle 4">
            <a:extLst>
              <a:ext uri="{FF2B5EF4-FFF2-40B4-BE49-F238E27FC236}">
                <a16:creationId xmlns:a16="http://schemas.microsoft.com/office/drawing/2014/main" id="{7C2F0DC5-3111-4651-ABC4-8C090A1A7964}"/>
              </a:ext>
            </a:extLst>
          </p:cNvPr>
          <p:cNvSpPr/>
          <p:nvPr/>
        </p:nvSpPr>
        <p:spPr>
          <a:xfrm>
            <a:off x="457200" y="4805180"/>
            <a:ext cx="4572000" cy="338554"/>
          </a:xfrm>
          <a:prstGeom prst="rect">
            <a:avLst/>
          </a:prstGeom>
        </p:spPr>
        <p:txBody>
          <a:bodyPr>
            <a:spAutoFit/>
          </a:bodyPr>
          <a:lstStyle/>
          <a:p>
            <a:r>
              <a:rPr lang="en-IN" sz="1600" dirty="0">
                <a:solidFill>
                  <a:schemeClr val="tx2"/>
                </a:solidFill>
              </a:rPr>
              <a:t>Commitment for policy issues and current affairs</a:t>
            </a:r>
            <a:endParaRPr lang="en-IN" sz="1600" i="0" dirty="0">
              <a:solidFill>
                <a:schemeClr val="tx2"/>
              </a:solidFill>
              <a:effectLst/>
            </a:endParaRPr>
          </a:p>
        </p:txBody>
      </p:sp>
      <p:sp>
        <p:nvSpPr>
          <p:cNvPr id="3" name="Rectangle 2">
            <a:extLst>
              <a:ext uri="{FF2B5EF4-FFF2-40B4-BE49-F238E27FC236}">
                <a16:creationId xmlns:a16="http://schemas.microsoft.com/office/drawing/2014/main" id="{903714CE-F1A7-4236-803D-1E6F93B9C0A6}"/>
              </a:ext>
            </a:extLst>
          </p:cNvPr>
          <p:cNvSpPr/>
          <p:nvPr/>
        </p:nvSpPr>
        <p:spPr>
          <a:xfrm>
            <a:off x="585926" y="1582341"/>
            <a:ext cx="7528264" cy="3693319"/>
          </a:xfrm>
          <a:prstGeom prst="rect">
            <a:avLst/>
          </a:prstGeom>
        </p:spPr>
        <p:txBody>
          <a:bodyPr wrap="square">
            <a:spAutoFit/>
          </a:bodyPr>
          <a:lstStyle/>
          <a:p>
            <a:pPr marL="285750" indent="-285750">
              <a:buFont typeface="Arial" panose="020B0604020202020204" pitchFamily="34" charset="0"/>
              <a:buChar char="•"/>
            </a:pPr>
            <a:r>
              <a:rPr lang="en-IN" dirty="0"/>
              <a:t>People: [name them] </a:t>
            </a:r>
          </a:p>
          <a:p>
            <a:pPr marL="285750" indent="-285750">
              <a:buFont typeface="Arial" panose="020B0604020202020204" pitchFamily="34" charset="0"/>
              <a:buChar char="•"/>
            </a:pPr>
            <a:r>
              <a:rPr lang="en-IN" dirty="0"/>
              <a:t>Times of the day: [list] </a:t>
            </a:r>
          </a:p>
          <a:p>
            <a:pPr marL="285750" indent="-285750">
              <a:buFont typeface="Arial" panose="020B0604020202020204" pitchFamily="34" charset="0"/>
              <a:buChar char="•"/>
            </a:pPr>
            <a:r>
              <a:rPr lang="en-IN" dirty="0"/>
              <a:t>Topics: [list] </a:t>
            </a:r>
          </a:p>
          <a:p>
            <a:pPr marL="285750" indent="-285750">
              <a:buFont typeface="Arial" panose="020B0604020202020204" pitchFamily="34" charset="0"/>
              <a:buChar char="•"/>
            </a:pPr>
            <a:r>
              <a:rPr lang="en-IN" dirty="0"/>
              <a:t>My manager </a:t>
            </a:r>
          </a:p>
          <a:p>
            <a:pPr marL="285750" indent="-285750">
              <a:buFont typeface="Arial" panose="020B0604020202020204" pitchFamily="34" charset="0"/>
              <a:buChar char="•"/>
            </a:pPr>
            <a:r>
              <a:rPr lang="en-IN" dirty="0"/>
              <a:t>My co-workers </a:t>
            </a:r>
          </a:p>
          <a:p>
            <a:pPr marL="285750" indent="-285750">
              <a:buFont typeface="Arial" panose="020B0604020202020204" pitchFamily="34" charset="0"/>
              <a:buChar char="•"/>
            </a:pPr>
            <a:r>
              <a:rPr lang="en-IN" dirty="0"/>
              <a:t>Traffic Crowded places, </a:t>
            </a:r>
          </a:p>
          <a:p>
            <a:pPr marL="285750" indent="-285750">
              <a:buFont typeface="Arial" panose="020B0604020202020204" pitchFamily="34" charset="0"/>
              <a:buChar char="•"/>
            </a:pPr>
            <a:r>
              <a:rPr lang="en-IN" dirty="0"/>
              <a:t>Standing in line, etc. </a:t>
            </a:r>
          </a:p>
          <a:p>
            <a:pPr marL="285750" indent="-285750">
              <a:buFont typeface="Arial" panose="020B0604020202020204" pitchFamily="34" charset="0"/>
              <a:buChar char="•"/>
            </a:pPr>
            <a:r>
              <a:rPr lang="en-IN" dirty="0"/>
              <a:t>Advocating for myself </a:t>
            </a:r>
            <a:r>
              <a:rPr lang="en-IN" dirty="0" err="1"/>
              <a:t>Behaviors</a:t>
            </a:r>
            <a:r>
              <a:rPr lang="en-IN" dirty="0"/>
              <a:t>: </a:t>
            </a:r>
          </a:p>
          <a:p>
            <a:pPr marL="285750" indent="-285750">
              <a:buFont typeface="Arial" panose="020B0604020202020204" pitchFamily="34" charset="0"/>
              <a:buChar char="•"/>
            </a:pPr>
            <a:r>
              <a:rPr lang="en-IN" dirty="0"/>
              <a:t>People interrupting me; </a:t>
            </a:r>
          </a:p>
          <a:p>
            <a:pPr marL="285750" indent="-285750">
              <a:buFont typeface="Arial" panose="020B0604020202020204" pitchFamily="34" charset="0"/>
              <a:buChar char="•"/>
            </a:pPr>
            <a:r>
              <a:rPr lang="en-IN" dirty="0"/>
              <a:t>People arriving late to meetings; </a:t>
            </a:r>
          </a:p>
          <a:p>
            <a:pPr marL="285750" indent="-285750">
              <a:buFont typeface="Arial" panose="020B0604020202020204" pitchFamily="34" charset="0"/>
              <a:buChar char="•"/>
            </a:pPr>
            <a:r>
              <a:rPr lang="en-IN" dirty="0"/>
              <a:t>People cutting in front of me in line, </a:t>
            </a:r>
          </a:p>
          <a:p>
            <a:pPr marL="285750" indent="-285750">
              <a:buFont typeface="Arial" panose="020B0604020202020204" pitchFamily="34" charset="0"/>
              <a:buChar char="•"/>
            </a:pPr>
            <a:r>
              <a:rPr lang="en-IN" dirty="0"/>
              <a:t>Rudeness, etc. </a:t>
            </a:r>
          </a:p>
          <a:p>
            <a:pPr marL="285750" indent="-285750">
              <a:buFont typeface="Arial" panose="020B0604020202020204" pitchFamily="34" charset="0"/>
              <a:buChar char="•"/>
            </a:pPr>
            <a:r>
              <a:rPr lang="en-IN" dirty="0"/>
              <a:t>Working on projects I don’t feel use my strengths Housework, </a:t>
            </a:r>
          </a:p>
        </p:txBody>
      </p:sp>
    </p:spTree>
    <p:extLst>
      <p:ext uri="{BB962C8B-B14F-4D97-AF65-F5344CB8AC3E}">
        <p14:creationId xmlns:p14="http://schemas.microsoft.com/office/powerpoint/2010/main" val="98178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32775" cy="341363"/>
          </a:xfrm>
        </p:spPr>
        <p:txBody>
          <a:bodyPr/>
          <a:lstStyle/>
          <a:p>
            <a:pPr lvl="0"/>
            <a:r>
              <a:rPr lang="en-IN" sz="2400" dirty="0"/>
              <a:t>Examples of high and Low EQ</a:t>
            </a:r>
          </a:p>
        </p:txBody>
      </p:sp>
      <p:grpSp>
        <p:nvGrpSpPr>
          <p:cNvPr id="11" name="Group 10"/>
          <p:cNvGrpSpPr/>
          <p:nvPr/>
        </p:nvGrpSpPr>
        <p:grpSpPr>
          <a:xfrm>
            <a:off x="454025" y="631799"/>
            <a:ext cx="8232775" cy="4827968"/>
            <a:chOff x="457199" y="1137778"/>
            <a:chExt cx="8232775" cy="1634399"/>
          </a:xfrm>
        </p:grpSpPr>
        <p:sp>
          <p:nvSpPr>
            <p:cNvPr id="4" name="Freeform 3"/>
            <p:cNvSpPr/>
            <p:nvPr/>
          </p:nvSpPr>
          <p:spPr>
            <a:xfrm>
              <a:off x="457199" y="1137778"/>
              <a:ext cx="8232775" cy="792000"/>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lvl="0" defTabSz="533400">
                <a:lnSpc>
                  <a:spcPct val="90000"/>
                </a:lnSpc>
                <a:spcBef>
                  <a:spcPct val="0"/>
                </a:spcBef>
                <a:spcAft>
                  <a:spcPct val="35000"/>
                </a:spcAft>
              </a:pPr>
              <a:r>
                <a:rPr lang="en-IN" sz="1600" kern="1200" dirty="0">
                  <a:solidFill>
                    <a:schemeClr val="tx1"/>
                  </a:solidFill>
                </a:rPr>
                <a:t>Examples of low EQ are Emotional outburst, passive/aggressive behaviour/allowing small things to cause big reactions, failing to ask what others feel, lack of understanding of self.</a:t>
              </a:r>
            </a:p>
          </p:txBody>
        </p:sp>
        <p:sp>
          <p:nvSpPr>
            <p:cNvPr id="5" name="Freeform 4"/>
            <p:cNvSpPr/>
            <p:nvPr/>
          </p:nvSpPr>
          <p:spPr>
            <a:xfrm>
              <a:off x="457199" y="1980177"/>
              <a:ext cx="8232775" cy="792000"/>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lvl="0" defTabSz="533400">
                <a:lnSpc>
                  <a:spcPct val="90000"/>
                </a:lnSpc>
                <a:spcBef>
                  <a:spcPct val="0"/>
                </a:spcBef>
                <a:spcAft>
                  <a:spcPct val="35000"/>
                </a:spcAft>
              </a:pPr>
              <a:r>
                <a:rPr lang="en-IN" sz="1600" dirty="0">
                  <a:solidFill>
                    <a:schemeClr val="tx1"/>
                  </a:solidFill>
                </a:rPr>
                <a:t>Examples of high EQ are asking questions for clarity when receiving criticisms, listening before speaking, the ability to apologise, learning, sharing praise and criticisms, being assertive but not aggressive, valuing the Goals of the Team and the Organisation.</a:t>
              </a:r>
              <a:endParaRPr lang="en-IN" sz="1600" kern="1200" dirty="0">
                <a:solidFill>
                  <a:schemeClr val="tx1"/>
                </a:solidFill>
              </a:endParaRPr>
            </a:p>
          </p:txBody>
        </p:sp>
      </p:grpSp>
      <p:sp>
        <p:nvSpPr>
          <p:cNvPr id="13" name="Freeform 9">
            <a:extLst>
              <a:ext uri="{FF2B5EF4-FFF2-40B4-BE49-F238E27FC236}">
                <a16:creationId xmlns:a16="http://schemas.microsoft.com/office/drawing/2014/main" id="{B39B6602-242A-430E-91E8-987E52A5D1E7}"/>
              </a:ext>
            </a:extLst>
          </p:cNvPr>
          <p:cNvSpPr/>
          <p:nvPr/>
        </p:nvSpPr>
        <p:spPr>
          <a:xfrm>
            <a:off x="457200" y="7668748"/>
            <a:ext cx="8232775" cy="926826"/>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lvl="0" algn="l" defTabSz="533400" rtl="0">
              <a:lnSpc>
                <a:spcPct val="90000"/>
              </a:lnSpc>
              <a:spcBef>
                <a:spcPct val="0"/>
              </a:spcBef>
              <a:spcAft>
                <a:spcPct val="35000"/>
              </a:spcAft>
            </a:pPr>
            <a:r>
              <a:rPr lang="en-GB" sz="1600" b="1" kern="1200" dirty="0">
                <a:solidFill>
                  <a:schemeClr val="tx2"/>
                </a:solidFill>
              </a:rPr>
              <a:t>Take Care of your Health</a:t>
            </a:r>
            <a:endParaRPr lang="en-IN" sz="1600" kern="1200" dirty="0">
              <a:solidFill>
                <a:schemeClr val="tx2"/>
              </a:solidFill>
            </a:endParaRPr>
          </a:p>
        </p:txBody>
      </p:sp>
    </p:spTree>
    <p:extLst>
      <p:ext uri="{BB962C8B-B14F-4D97-AF65-F5344CB8AC3E}">
        <p14:creationId xmlns:p14="http://schemas.microsoft.com/office/powerpoint/2010/main" val="2738025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32775" cy="341363"/>
          </a:xfrm>
        </p:spPr>
        <p:txBody>
          <a:bodyPr/>
          <a:lstStyle/>
          <a:p>
            <a:pPr lvl="0"/>
            <a:r>
              <a:rPr lang="en-IN" sz="2400" dirty="0"/>
              <a:t>Using EQ to Manage Relationship</a:t>
            </a:r>
          </a:p>
        </p:txBody>
      </p:sp>
      <p:grpSp>
        <p:nvGrpSpPr>
          <p:cNvPr id="11" name="Group 10"/>
          <p:cNvGrpSpPr/>
          <p:nvPr/>
        </p:nvGrpSpPr>
        <p:grpSpPr>
          <a:xfrm>
            <a:off x="454025" y="631799"/>
            <a:ext cx="8235950" cy="4615127"/>
            <a:chOff x="457199" y="1137778"/>
            <a:chExt cx="8235950" cy="2476798"/>
          </a:xfrm>
        </p:grpSpPr>
        <p:sp>
          <p:nvSpPr>
            <p:cNvPr id="4" name="Freeform 3"/>
            <p:cNvSpPr/>
            <p:nvPr/>
          </p:nvSpPr>
          <p:spPr>
            <a:xfrm>
              <a:off x="457199" y="1137778"/>
              <a:ext cx="8232775" cy="792000"/>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lvl="0" defTabSz="533400">
                <a:lnSpc>
                  <a:spcPct val="90000"/>
                </a:lnSpc>
                <a:spcBef>
                  <a:spcPct val="0"/>
                </a:spcBef>
                <a:spcAft>
                  <a:spcPct val="35000"/>
                </a:spcAft>
              </a:pPr>
              <a:r>
                <a:rPr lang="en-IN" sz="1600" kern="1200" dirty="0">
                  <a:solidFill>
                    <a:schemeClr val="tx1"/>
                  </a:solidFill>
                </a:rPr>
                <a:t>Relationship management is your understanding of your emotions and how to use that ability to manage your interactions with others in a manner that leads to success for both parties. </a:t>
              </a:r>
            </a:p>
          </p:txBody>
        </p:sp>
        <p:sp>
          <p:nvSpPr>
            <p:cNvPr id="5" name="Freeform 4"/>
            <p:cNvSpPr/>
            <p:nvPr/>
          </p:nvSpPr>
          <p:spPr>
            <a:xfrm>
              <a:off x="457199" y="1980177"/>
              <a:ext cx="8232775" cy="792000"/>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lvl="0" defTabSz="533400">
                <a:lnSpc>
                  <a:spcPct val="90000"/>
                </a:lnSpc>
                <a:spcBef>
                  <a:spcPct val="0"/>
                </a:spcBef>
                <a:spcAft>
                  <a:spcPct val="35000"/>
                </a:spcAft>
              </a:pPr>
              <a:r>
                <a:rPr lang="en-IN" sz="1600" kern="1200" dirty="0">
                  <a:solidFill>
                    <a:schemeClr val="tx1"/>
                  </a:solidFill>
                </a:rPr>
                <a:t>People skilled with relationship management build bonds with each, they value teamwork and collaboration and they are able to handle conflict in productive and thoughtful ways.</a:t>
              </a:r>
            </a:p>
          </p:txBody>
        </p:sp>
        <p:sp>
          <p:nvSpPr>
            <p:cNvPr id="6" name="Freeform 5"/>
            <p:cNvSpPr/>
            <p:nvPr/>
          </p:nvSpPr>
          <p:spPr>
            <a:xfrm>
              <a:off x="460374" y="2822576"/>
              <a:ext cx="8232775" cy="792000"/>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lvl="0" defTabSz="533400">
                <a:lnSpc>
                  <a:spcPct val="90000"/>
                </a:lnSpc>
                <a:spcBef>
                  <a:spcPct val="0"/>
                </a:spcBef>
                <a:spcAft>
                  <a:spcPct val="35000"/>
                </a:spcAft>
              </a:pPr>
              <a:r>
                <a:rPr lang="en-IN" sz="1600" dirty="0">
                  <a:solidFill>
                    <a:schemeClr val="tx1"/>
                  </a:solidFill>
                </a:rPr>
                <a:t>A Productive relationship has 3 key features: Clarity i.e. understanding of one’s role, communication i.e. having a regular routine and methods to communicate and collaboration where you feel your expertise is valued and encouraged.</a:t>
              </a:r>
            </a:p>
          </p:txBody>
        </p:sp>
      </p:grpSp>
      <p:sp>
        <p:nvSpPr>
          <p:cNvPr id="13" name="Freeform 9">
            <a:extLst>
              <a:ext uri="{FF2B5EF4-FFF2-40B4-BE49-F238E27FC236}">
                <a16:creationId xmlns:a16="http://schemas.microsoft.com/office/drawing/2014/main" id="{B39B6602-242A-430E-91E8-987E52A5D1E7}"/>
              </a:ext>
            </a:extLst>
          </p:cNvPr>
          <p:cNvSpPr/>
          <p:nvPr/>
        </p:nvSpPr>
        <p:spPr>
          <a:xfrm>
            <a:off x="457200" y="7668748"/>
            <a:ext cx="8232775" cy="926826"/>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lvl="0" algn="l" defTabSz="533400" rtl="0">
              <a:lnSpc>
                <a:spcPct val="90000"/>
              </a:lnSpc>
              <a:spcBef>
                <a:spcPct val="0"/>
              </a:spcBef>
              <a:spcAft>
                <a:spcPct val="35000"/>
              </a:spcAft>
            </a:pPr>
            <a:r>
              <a:rPr lang="en-GB" sz="1600" b="1" kern="1200" dirty="0">
                <a:solidFill>
                  <a:schemeClr val="tx2"/>
                </a:solidFill>
              </a:rPr>
              <a:t>Take Care of your Health</a:t>
            </a:r>
            <a:endParaRPr lang="en-IN" sz="1600" kern="1200" dirty="0">
              <a:solidFill>
                <a:schemeClr val="tx2"/>
              </a:solidFill>
            </a:endParaRPr>
          </a:p>
        </p:txBody>
      </p:sp>
    </p:spTree>
    <p:extLst>
      <p:ext uri="{BB962C8B-B14F-4D97-AF65-F5344CB8AC3E}">
        <p14:creationId xmlns:p14="http://schemas.microsoft.com/office/powerpoint/2010/main" val="17123658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32775" cy="341363"/>
          </a:xfrm>
        </p:spPr>
        <p:txBody>
          <a:bodyPr/>
          <a:lstStyle/>
          <a:p>
            <a:pPr lvl="0"/>
            <a:r>
              <a:rPr lang="en-IN" sz="2400" dirty="0"/>
              <a:t>Your EQ Action Plan</a:t>
            </a:r>
          </a:p>
        </p:txBody>
      </p:sp>
      <p:grpSp>
        <p:nvGrpSpPr>
          <p:cNvPr id="11" name="Group 10"/>
          <p:cNvGrpSpPr/>
          <p:nvPr/>
        </p:nvGrpSpPr>
        <p:grpSpPr>
          <a:xfrm>
            <a:off x="454025" y="631799"/>
            <a:ext cx="8235950" cy="4615127"/>
            <a:chOff x="457199" y="1137778"/>
            <a:chExt cx="8235950" cy="2476798"/>
          </a:xfrm>
        </p:grpSpPr>
        <p:sp>
          <p:nvSpPr>
            <p:cNvPr id="4" name="Freeform 3"/>
            <p:cNvSpPr/>
            <p:nvPr/>
          </p:nvSpPr>
          <p:spPr>
            <a:xfrm>
              <a:off x="457199" y="1137778"/>
              <a:ext cx="8232775" cy="792000"/>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lvl="0" defTabSz="533400">
                <a:lnSpc>
                  <a:spcPct val="90000"/>
                </a:lnSpc>
                <a:spcBef>
                  <a:spcPct val="0"/>
                </a:spcBef>
                <a:spcAft>
                  <a:spcPct val="35000"/>
                </a:spcAft>
              </a:pPr>
              <a:r>
                <a:rPr lang="en-IN" sz="1600" kern="1200" dirty="0">
                  <a:solidFill>
                    <a:schemeClr val="tx1"/>
                  </a:solidFill>
                </a:rPr>
                <a:t>What is the Important thing you learned in this course. What are the 2 Buttons you will be in tune with next week. </a:t>
              </a:r>
            </a:p>
          </p:txBody>
        </p:sp>
        <p:sp>
          <p:nvSpPr>
            <p:cNvPr id="5" name="Freeform 4"/>
            <p:cNvSpPr/>
            <p:nvPr/>
          </p:nvSpPr>
          <p:spPr>
            <a:xfrm>
              <a:off x="457199" y="1980177"/>
              <a:ext cx="8232775" cy="792000"/>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lvl="0" defTabSz="533400">
                <a:lnSpc>
                  <a:spcPct val="90000"/>
                </a:lnSpc>
                <a:spcBef>
                  <a:spcPct val="0"/>
                </a:spcBef>
                <a:spcAft>
                  <a:spcPct val="35000"/>
                </a:spcAft>
              </a:pPr>
              <a:r>
                <a:rPr lang="en-IN" sz="1600" dirty="0">
                  <a:solidFill>
                    <a:schemeClr val="tx1"/>
                  </a:solidFill>
                </a:rPr>
                <a:t>Just recognise the 2 buttons that you will be self aware this whole week</a:t>
              </a:r>
              <a:endParaRPr lang="en-IN" sz="1600" kern="1200" dirty="0">
                <a:solidFill>
                  <a:schemeClr val="tx1"/>
                </a:solidFill>
              </a:endParaRPr>
            </a:p>
          </p:txBody>
        </p:sp>
        <p:sp>
          <p:nvSpPr>
            <p:cNvPr id="6" name="Freeform 5"/>
            <p:cNvSpPr/>
            <p:nvPr/>
          </p:nvSpPr>
          <p:spPr>
            <a:xfrm>
              <a:off x="460374" y="2822576"/>
              <a:ext cx="8232775" cy="792000"/>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lvl="0" defTabSz="533400">
                <a:lnSpc>
                  <a:spcPct val="90000"/>
                </a:lnSpc>
                <a:spcBef>
                  <a:spcPct val="0"/>
                </a:spcBef>
                <a:spcAft>
                  <a:spcPct val="35000"/>
                </a:spcAft>
              </a:pPr>
              <a:r>
                <a:rPr lang="en-IN" sz="1600" dirty="0">
                  <a:solidFill>
                    <a:schemeClr val="tx1"/>
                  </a:solidFill>
                </a:rPr>
                <a:t>Make one EQ Buddy with whom you can discuss your buttons and take honest feedback on how you are improving.</a:t>
              </a:r>
            </a:p>
          </p:txBody>
        </p:sp>
      </p:grpSp>
      <p:sp>
        <p:nvSpPr>
          <p:cNvPr id="13" name="Freeform 9">
            <a:extLst>
              <a:ext uri="{FF2B5EF4-FFF2-40B4-BE49-F238E27FC236}">
                <a16:creationId xmlns:a16="http://schemas.microsoft.com/office/drawing/2014/main" id="{B39B6602-242A-430E-91E8-987E52A5D1E7}"/>
              </a:ext>
            </a:extLst>
          </p:cNvPr>
          <p:cNvSpPr/>
          <p:nvPr/>
        </p:nvSpPr>
        <p:spPr>
          <a:xfrm>
            <a:off x="457200" y="7668748"/>
            <a:ext cx="8232775" cy="926826"/>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lvl="0" algn="l" defTabSz="533400" rtl="0">
              <a:lnSpc>
                <a:spcPct val="90000"/>
              </a:lnSpc>
              <a:spcBef>
                <a:spcPct val="0"/>
              </a:spcBef>
              <a:spcAft>
                <a:spcPct val="35000"/>
              </a:spcAft>
            </a:pPr>
            <a:r>
              <a:rPr lang="en-GB" sz="1600" b="1" kern="1200" dirty="0">
                <a:solidFill>
                  <a:schemeClr val="tx2"/>
                </a:solidFill>
              </a:rPr>
              <a:t>Take Care of your Health</a:t>
            </a:r>
            <a:endParaRPr lang="en-IN" sz="1600" kern="1200" dirty="0">
              <a:solidFill>
                <a:schemeClr val="tx2"/>
              </a:solidFill>
            </a:endParaRPr>
          </a:p>
        </p:txBody>
      </p:sp>
    </p:spTree>
    <p:extLst>
      <p:ext uri="{BB962C8B-B14F-4D97-AF65-F5344CB8AC3E}">
        <p14:creationId xmlns:p14="http://schemas.microsoft.com/office/powerpoint/2010/main" val="2987701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628650" y="1131094"/>
          <a:ext cx="7886700" cy="9941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reeform 2"/>
          <p:cNvSpPr/>
          <p:nvPr/>
        </p:nvSpPr>
        <p:spPr>
          <a:xfrm>
            <a:off x="525619" y="3023464"/>
            <a:ext cx="8103226" cy="999812"/>
          </a:xfrm>
          <a:custGeom>
            <a:avLst/>
            <a:gdLst>
              <a:gd name="connsiteX0" fmla="*/ 0 w 7886700"/>
              <a:gd name="connsiteY0" fmla="*/ 166639 h 999812"/>
              <a:gd name="connsiteX1" fmla="*/ 166639 w 7886700"/>
              <a:gd name="connsiteY1" fmla="*/ 0 h 999812"/>
              <a:gd name="connsiteX2" fmla="*/ 7720061 w 7886700"/>
              <a:gd name="connsiteY2" fmla="*/ 0 h 999812"/>
              <a:gd name="connsiteX3" fmla="*/ 7886700 w 7886700"/>
              <a:gd name="connsiteY3" fmla="*/ 166639 h 999812"/>
              <a:gd name="connsiteX4" fmla="*/ 7886700 w 7886700"/>
              <a:gd name="connsiteY4" fmla="*/ 833173 h 999812"/>
              <a:gd name="connsiteX5" fmla="*/ 7720061 w 7886700"/>
              <a:gd name="connsiteY5" fmla="*/ 999812 h 999812"/>
              <a:gd name="connsiteX6" fmla="*/ 166639 w 7886700"/>
              <a:gd name="connsiteY6" fmla="*/ 999812 h 999812"/>
              <a:gd name="connsiteX7" fmla="*/ 0 w 7886700"/>
              <a:gd name="connsiteY7" fmla="*/ 833173 h 999812"/>
              <a:gd name="connsiteX8" fmla="*/ 0 w 7886700"/>
              <a:gd name="connsiteY8" fmla="*/ 166639 h 999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999812">
                <a:moveTo>
                  <a:pt x="0" y="166639"/>
                </a:moveTo>
                <a:cubicBezTo>
                  <a:pt x="0" y="74607"/>
                  <a:pt x="74607" y="0"/>
                  <a:pt x="166639" y="0"/>
                </a:cubicBezTo>
                <a:lnTo>
                  <a:pt x="7720061" y="0"/>
                </a:lnTo>
                <a:cubicBezTo>
                  <a:pt x="7812093" y="0"/>
                  <a:pt x="7886700" y="74607"/>
                  <a:pt x="7886700" y="166639"/>
                </a:cubicBezTo>
                <a:lnTo>
                  <a:pt x="7886700" y="833173"/>
                </a:lnTo>
                <a:cubicBezTo>
                  <a:pt x="7886700" y="925205"/>
                  <a:pt x="7812093" y="999812"/>
                  <a:pt x="7720061" y="999812"/>
                </a:cubicBezTo>
                <a:lnTo>
                  <a:pt x="166639" y="999812"/>
                </a:lnTo>
                <a:cubicBezTo>
                  <a:pt x="74607" y="999812"/>
                  <a:pt x="0" y="925205"/>
                  <a:pt x="0" y="833173"/>
                </a:cubicBezTo>
                <a:lnTo>
                  <a:pt x="0" y="166639"/>
                </a:lnTo>
                <a:close/>
              </a:path>
            </a:pathLst>
          </a:custGeom>
          <a:solidFill>
            <a:schemeClr val="bg1"/>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12637" tIns="212637" rIns="212637" bIns="212637" numCol="1" spcCol="1270" anchor="ctr" anchorCtr="0">
            <a:noAutofit/>
          </a:bodyPr>
          <a:lstStyle/>
          <a:p>
            <a:pPr lvl="0" algn="ctr" defTabSz="1911350" rtl="0">
              <a:lnSpc>
                <a:spcPct val="90000"/>
              </a:lnSpc>
              <a:spcBef>
                <a:spcPct val="0"/>
              </a:spcBef>
              <a:spcAft>
                <a:spcPct val="35000"/>
              </a:spcAft>
            </a:pPr>
            <a:r>
              <a:rPr lang="en-US" sz="4300" kern="1200" dirty="0">
                <a:solidFill>
                  <a:schemeClr val="tx2"/>
                </a:solidFill>
              </a:rPr>
              <a:t>Thank You!</a:t>
            </a:r>
            <a:endParaRPr lang="en-IN" sz="4300" kern="1200" dirty="0">
              <a:solidFill>
                <a:schemeClr val="tx2"/>
              </a:solidFill>
            </a:endParaRPr>
          </a:p>
        </p:txBody>
      </p:sp>
    </p:spTree>
    <p:extLst>
      <p:ext uri="{BB962C8B-B14F-4D97-AF65-F5344CB8AC3E}">
        <p14:creationId xmlns:p14="http://schemas.microsoft.com/office/powerpoint/2010/main" val="1888882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32775" cy="341363"/>
          </a:xfrm>
        </p:spPr>
        <p:txBody>
          <a:bodyPr/>
          <a:lstStyle/>
          <a:p>
            <a:pPr lvl="0"/>
            <a:r>
              <a:rPr lang="en-IN" sz="2400" dirty="0"/>
              <a:t>Activity</a:t>
            </a:r>
          </a:p>
        </p:txBody>
      </p:sp>
      <p:grpSp>
        <p:nvGrpSpPr>
          <p:cNvPr id="11" name="Group 10"/>
          <p:cNvGrpSpPr/>
          <p:nvPr/>
        </p:nvGrpSpPr>
        <p:grpSpPr>
          <a:xfrm>
            <a:off x="454022" y="674802"/>
            <a:ext cx="8232775" cy="2913224"/>
            <a:chOff x="457199" y="1137778"/>
            <a:chExt cx="8232775" cy="2489436"/>
          </a:xfrm>
        </p:grpSpPr>
        <p:sp>
          <p:nvSpPr>
            <p:cNvPr id="4" name="Freeform 3"/>
            <p:cNvSpPr/>
            <p:nvPr/>
          </p:nvSpPr>
          <p:spPr>
            <a:xfrm>
              <a:off x="457199" y="1137778"/>
              <a:ext cx="8232775" cy="792000"/>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lvl="0" defTabSz="533400">
                <a:lnSpc>
                  <a:spcPct val="90000"/>
                </a:lnSpc>
                <a:spcBef>
                  <a:spcPct val="0"/>
                </a:spcBef>
                <a:spcAft>
                  <a:spcPct val="35000"/>
                </a:spcAft>
              </a:pPr>
              <a:r>
                <a:rPr lang="en-IN" sz="1600" kern="1200" dirty="0">
                  <a:solidFill>
                    <a:schemeClr val="tx1"/>
                  </a:solidFill>
                </a:rPr>
                <a:t>Which Emotions make you feel Uncomfortable </a:t>
              </a:r>
            </a:p>
          </p:txBody>
        </p:sp>
        <p:sp>
          <p:nvSpPr>
            <p:cNvPr id="5" name="Freeform 4"/>
            <p:cNvSpPr/>
            <p:nvPr/>
          </p:nvSpPr>
          <p:spPr>
            <a:xfrm>
              <a:off x="457199" y="1980177"/>
              <a:ext cx="8232775" cy="792000"/>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lvl="0" defTabSz="533400">
                <a:lnSpc>
                  <a:spcPct val="90000"/>
                </a:lnSpc>
                <a:spcBef>
                  <a:spcPct val="0"/>
                </a:spcBef>
                <a:spcAft>
                  <a:spcPct val="35000"/>
                </a:spcAft>
              </a:pPr>
              <a:r>
                <a:rPr lang="en-IN" sz="1600" kern="1200" dirty="0">
                  <a:solidFill>
                    <a:schemeClr val="tx1"/>
                  </a:solidFill>
                </a:rPr>
                <a:t>Is watching people getting Angrier annoys you</a:t>
              </a:r>
              <a:r>
                <a:rPr lang="en-IN" sz="1600" dirty="0">
                  <a:solidFill>
                    <a:schemeClr val="tx1"/>
                  </a:solidFill>
                </a:rPr>
                <a:t>. Is Humiliation an emotion that makes you feel uncomfortable.</a:t>
              </a:r>
              <a:endParaRPr lang="en-IN" sz="1600" kern="1200" dirty="0">
                <a:solidFill>
                  <a:schemeClr val="tx1"/>
                </a:solidFill>
              </a:endParaRPr>
            </a:p>
          </p:txBody>
        </p:sp>
        <p:sp>
          <p:nvSpPr>
            <p:cNvPr id="8" name="Freeform 7"/>
            <p:cNvSpPr/>
            <p:nvPr/>
          </p:nvSpPr>
          <p:spPr>
            <a:xfrm>
              <a:off x="457199" y="2772177"/>
              <a:ext cx="8232775" cy="855037"/>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lvl="0" defTabSz="533400">
                <a:lnSpc>
                  <a:spcPct val="90000"/>
                </a:lnSpc>
                <a:spcBef>
                  <a:spcPct val="0"/>
                </a:spcBef>
                <a:spcAft>
                  <a:spcPct val="35000"/>
                </a:spcAft>
              </a:pPr>
              <a:r>
                <a:rPr lang="en-IN" sz="1600" kern="1200" dirty="0">
                  <a:solidFill>
                    <a:schemeClr val="tx1"/>
                  </a:solidFill>
                </a:rPr>
                <a:t>Think of 3-5 Situation at Work that make you feel uncomfortable. Briefly describe them.</a:t>
              </a:r>
            </a:p>
          </p:txBody>
        </p:sp>
      </p:grpSp>
      <p:sp>
        <p:nvSpPr>
          <p:cNvPr id="12" name="Freeform 9">
            <a:extLst>
              <a:ext uri="{FF2B5EF4-FFF2-40B4-BE49-F238E27FC236}">
                <a16:creationId xmlns:a16="http://schemas.microsoft.com/office/drawing/2014/main" id="{CB80E63C-24B0-4AEF-9401-E821F8C83BD4}"/>
              </a:ext>
            </a:extLst>
          </p:cNvPr>
          <p:cNvSpPr/>
          <p:nvPr/>
        </p:nvSpPr>
        <p:spPr>
          <a:xfrm>
            <a:off x="454024" y="3588026"/>
            <a:ext cx="8232775" cy="1035659"/>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lvl="0" defTabSz="533400">
              <a:lnSpc>
                <a:spcPct val="90000"/>
              </a:lnSpc>
              <a:spcBef>
                <a:spcPct val="0"/>
              </a:spcBef>
              <a:spcAft>
                <a:spcPct val="35000"/>
              </a:spcAft>
            </a:pPr>
            <a:r>
              <a:rPr lang="en-IN" sz="1600" kern="1200" dirty="0">
                <a:solidFill>
                  <a:schemeClr val="tx1"/>
                </a:solidFill>
              </a:rPr>
              <a:t>What Exactly makes you uneasy ? What emotions are you seeing or feeling- in yourself or others ?</a:t>
            </a:r>
          </a:p>
        </p:txBody>
      </p:sp>
      <p:sp>
        <p:nvSpPr>
          <p:cNvPr id="13" name="Freeform 9">
            <a:extLst>
              <a:ext uri="{FF2B5EF4-FFF2-40B4-BE49-F238E27FC236}">
                <a16:creationId xmlns:a16="http://schemas.microsoft.com/office/drawing/2014/main" id="{B39B6602-242A-430E-91E8-987E52A5D1E7}"/>
              </a:ext>
            </a:extLst>
          </p:cNvPr>
          <p:cNvSpPr/>
          <p:nvPr/>
        </p:nvSpPr>
        <p:spPr>
          <a:xfrm>
            <a:off x="457200" y="7668748"/>
            <a:ext cx="8232775" cy="926826"/>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lvl="0" algn="l" defTabSz="533400" rtl="0">
              <a:lnSpc>
                <a:spcPct val="90000"/>
              </a:lnSpc>
              <a:spcBef>
                <a:spcPct val="0"/>
              </a:spcBef>
              <a:spcAft>
                <a:spcPct val="35000"/>
              </a:spcAft>
            </a:pPr>
            <a:r>
              <a:rPr lang="en-GB" sz="1600" b="1" kern="1200" dirty="0">
                <a:solidFill>
                  <a:schemeClr val="tx2"/>
                </a:solidFill>
              </a:rPr>
              <a:t>Take Care of your Health</a:t>
            </a:r>
            <a:endParaRPr lang="en-IN" sz="1600" kern="1200" dirty="0">
              <a:solidFill>
                <a:schemeClr val="tx2"/>
              </a:solidFill>
            </a:endParaRPr>
          </a:p>
        </p:txBody>
      </p:sp>
      <p:sp>
        <p:nvSpPr>
          <p:cNvPr id="10" name="Freeform 9">
            <a:extLst>
              <a:ext uri="{FF2B5EF4-FFF2-40B4-BE49-F238E27FC236}">
                <a16:creationId xmlns:a16="http://schemas.microsoft.com/office/drawing/2014/main" id="{3550F7DE-A3D0-4920-A772-5F88CE968828}"/>
              </a:ext>
            </a:extLst>
          </p:cNvPr>
          <p:cNvSpPr/>
          <p:nvPr/>
        </p:nvSpPr>
        <p:spPr>
          <a:xfrm>
            <a:off x="454023" y="4646691"/>
            <a:ext cx="8232775" cy="1000594"/>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lvl="0" defTabSz="533400">
              <a:lnSpc>
                <a:spcPct val="90000"/>
              </a:lnSpc>
              <a:spcBef>
                <a:spcPct val="0"/>
              </a:spcBef>
              <a:spcAft>
                <a:spcPct val="35000"/>
              </a:spcAft>
            </a:pPr>
            <a:r>
              <a:rPr lang="en-IN" sz="1600" kern="1200" dirty="0">
                <a:solidFill>
                  <a:schemeClr val="tx1"/>
                </a:solidFill>
              </a:rPr>
              <a:t>What Exactly makes you uneasy ? What emotions are you seeing or feeling- in yourself or others ?</a:t>
            </a:r>
          </a:p>
        </p:txBody>
      </p:sp>
      <p:sp>
        <p:nvSpPr>
          <p:cNvPr id="15" name="Freeform 9">
            <a:extLst>
              <a:ext uri="{FF2B5EF4-FFF2-40B4-BE49-F238E27FC236}">
                <a16:creationId xmlns:a16="http://schemas.microsoft.com/office/drawing/2014/main" id="{8CD4B690-CD6B-4E6A-AF8F-E51429BDBE10}"/>
              </a:ext>
            </a:extLst>
          </p:cNvPr>
          <p:cNvSpPr/>
          <p:nvPr/>
        </p:nvSpPr>
        <p:spPr>
          <a:xfrm>
            <a:off x="454021" y="5705356"/>
            <a:ext cx="8232775" cy="1000594"/>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lvl="0" defTabSz="533400">
              <a:lnSpc>
                <a:spcPct val="90000"/>
              </a:lnSpc>
              <a:spcBef>
                <a:spcPct val="0"/>
              </a:spcBef>
              <a:spcAft>
                <a:spcPct val="35000"/>
              </a:spcAft>
            </a:pPr>
            <a:r>
              <a:rPr lang="en-IN" sz="1600" dirty="0">
                <a:solidFill>
                  <a:schemeClr val="tx1"/>
                </a:solidFill>
              </a:rPr>
              <a:t>From what you have written so far, which emotions seem to rise to the top — as ones that make you feel uncomfortable? If you struggle to name the emotions at this time, don’t worry, as our second exercise will add clarity. </a:t>
            </a:r>
            <a:endParaRPr lang="en-IN" sz="1600" kern="1200" dirty="0">
              <a:solidFill>
                <a:schemeClr val="tx1"/>
              </a:solidFill>
            </a:endParaRPr>
          </a:p>
        </p:txBody>
      </p:sp>
    </p:spTree>
    <p:extLst>
      <p:ext uri="{BB962C8B-B14F-4D97-AF65-F5344CB8AC3E}">
        <p14:creationId xmlns:p14="http://schemas.microsoft.com/office/powerpoint/2010/main" val="1016197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32775" cy="341363"/>
          </a:xfrm>
        </p:spPr>
        <p:txBody>
          <a:bodyPr/>
          <a:lstStyle/>
          <a:p>
            <a:pPr lvl="0"/>
            <a:r>
              <a:rPr lang="en-IN" sz="2400" dirty="0"/>
              <a:t>What is Emotional Intelligence</a:t>
            </a:r>
          </a:p>
        </p:txBody>
      </p:sp>
      <p:grpSp>
        <p:nvGrpSpPr>
          <p:cNvPr id="11" name="Group 10"/>
          <p:cNvGrpSpPr/>
          <p:nvPr/>
        </p:nvGrpSpPr>
        <p:grpSpPr>
          <a:xfrm>
            <a:off x="454025" y="631800"/>
            <a:ext cx="8235950" cy="4468272"/>
            <a:chOff x="457199" y="1137778"/>
            <a:chExt cx="8235950" cy="3176586"/>
          </a:xfrm>
        </p:grpSpPr>
        <p:sp>
          <p:nvSpPr>
            <p:cNvPr id="4" name="Freeform 3"/>
            <p:cNvSpPr/>
            <p:nvPr/>
          </p:nvSpPr>
          <p:spPr>
            <a:xfrm>
              <a:off x="457199" y="1137778"/>
              <a:ext cx="8232775" cy="792000"/>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lvl="0" defTabSz="533400">
                <a:lnSpc>
                  <a:spcPct val="90000"/>
                </a:lnSpc>
                <a:spcBef>
                  <a:spcPct val="0"/>
                </a:spcBef>
                <a:spcAft>
                  <a:spcPct val="35000"/>
                </a:spcAft>
              </a:pPr>
              <a:r>
                <a:rPr lang="en-IN" sz="1600" dirty="0">
                  <a:solidFill>
                    <a:schemeClr val="tx1"/>
                  </a:solidFill>
                </a:rPr>
                <a:t>IQ doesn't change much in the course of our lives and also doesn't necessarily guarantee success at work.  </a:t>
              </a:r>
              <a:endParaRPr lang="en-IN" sz="1600" kern="1200" dirty="0">
                <a:solidFill>
                  <a:schemeClr val="tx1"/>
                </a:solidFill>
              </a:endParaRPr>
            </a:p>
          </p:txBody>
        </p:sp>
        <p:sp>
          <p:nvSpPr>
            <p:cNvPr id="5" name="Freeform 4"/>
            <p:cNvSpPr/>
            <p:nvPr/>
          </p:nvSpPr>
          <p:spPr>
            <a:xfrm>
              <a:off x="457199" y="1980177"/>
              <a:ext cx="8232775" cy="792000"/>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defTabSz="533400">
                <a:lnSpc>
                  <a:spcPct val="90000"/>
                </a:lnSpc>
                <a:spcBef>
                  <a:spcPct val="0"/>
                </a:spcBef>
                <a:spcAft>
                  <a:spcPct val="35000"/>
                </a:spcAft>
              </a:pPr>
              <a:r>
                <a:rPr lang="en-IN" sz="1600" dirty="0">
                  <a:solidFill>
                    <a:schemeClr val="tx1"/>
                  </a:solidFill>
                </a:rPr>
                <a:t>Emotional Intelligence also known as Emotional Quotient (EQ) is your ability to recognise how your emotions are governing your decisions.</a:t>
              </a:r>
            </a:p>
            <a:p>
              <a:pPr lvl="0" defTabSz="533400">
                <a:lnSpc>
                  <a:spcPct val="90000"/>
                </a:lnSpc>
                <a:spcBef>
                  <a:spcPct val="0"/>
                </a:spcBef>
                <a:spcAft>
                  <a:spcPct val="35000"/>
                </a:spcAft>
              </a:pPr>
              <a:endParaRPr lang="en-IN" sz="1600" b="1" kern="1200" dirty="0">
                <a:solidFill>
                  <a:schemeClr val="accent5">
                    <a:lumMod val="20000"/>
                    <a:lumOff val="80000"/>
                  </a:schemeClr>
                </a:solidFill>
              </a:endParaRPr>
            </a:p>
          </p:txBody>
        </p:sp>
        <p:sp>
          <p:nvSpPr>
            <p:cNvPr id="6" name="Freeform 5"/>
            <p:cNvSpPr/>
            <p:nvPr/>
          </p:nvSpPr>
          <p:spPr>
            <a:xfrm>
              <a:off x="460374" y="2730364"/>
              <a:ext cx="8232775" cy="792000"/>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lvl="0" defTabSz="533400">
                <a:lnSpc>
                  <a:spcPct val="90000"/>
                </a:lnSpc>
                <a:spcBef>
                  <a:spcPct val="0"/>
                </a:spcBef>
                <a:spcAft>
                  <a:spcPct val="35000"/>
                </a:spcAft>
              </a:pPr>
              <a:r>
                <a:rPr lang="en-IN" sz="1600" kern="1200" dirty="0">
                  <a:solidFill>
                    <a:schemeClr val="tx1"/>
                  </a:solidFill>
                </a:rPr>
                <a:t>Once you learn how your emotions are effecting you (physically and mentally) we able to learn what to do to can change our reactions. </a:t>
              </a:r>
            </a:p>
          </p:txBody>
        </p:sp>
        <p:sp>
          <p:nvSpPr>
            <p:cNvPr id="8" name="Freeform 7"/>
            <p:cNvSpPr/>
            <p:nvPr/>
          </p:nvSpPr>
          <p:spPr>
            <a:xfrm>
              <a:off x="457199" y="3522364"/>
              <a:ext cx="8232775" cy="792000"/>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lvl="0" defTabSz="533400">
                <a:lnSpc>
                  <a:spcPct val="90000"/>
                </a:lnSpc>
                <a:spcBef>
                  <a:spcPct val="0"/>
                </a:spcBef>
                <a:spcAft>
                  <a:spcPct val="35000"/>
                </a:spcAft>
              </a:pPr>
              <a:r>
                <a:rPr lang="en-IN" sz="1600" kern="1200" dirty="0">
                  <a:solidFill>
                    <a:schemeClr val="tx1"/>
                  </a:solidFill>
                </a:rPr>
                <a:t>The Goal is to raise our E.Q. and not to be perfect at it. It is not about pushing our emotions down but to recognise how our emotions are positively or negatively influencing our words and actions. </a:t>
              </a:r>
            </a:p>
          </p:txBody>
        </p:sp>
      </p:grpSp>
      <p:sp>
        <p:nvSpPr>
          <p:cNvPr id="13" name="Freeform 9">
            <a:extLst>
              <a:ext uri="{FF2B5EF4-FFF2-40B4-BE49-F238E27FC236}">
                <a16:creationId xmlns:a16="http://schemas.microsoft.com/office/drawing/2014/main" id="{B39B6602-242A-430E-91E8-987E52A5D1E7}"/>
              </a:ext>
            </a:extLst>
          </p:cNvPr>
          <p:cNvSpPr/>
          <p:nvPr/>
        </p:nvSpPr>
        <p:spPr>
          <a:xfrm>
            <a:off x="457200" y="7668748"/>
            <a:ext cx="8232775" cy="926826"/>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lvl="0" algn="l" defTabSz="533400" rtl="0">
              <a:lnSpc>
                <a:spcPct val="90000"/>
              </a:lnSpc>
              <a:spcBef>
                <a:spcPct val="0"/>
              </a:spcBef>
              <a:spcAft>
                <a:spcPct val="35000"/>
              </a:spcAft>
            </a:pPr>
            <a:r>
              <a:rPr lang="en-GB" sz="1600" b="1" kern="1200" dirty="0">
                <a:solidFill>
                  <a:schemeClr val="tx2"/>
                </a:solidFill>
              </a:rPr>
              <a:t>Take Care of your Health</a:t>
            </a:r>
            <a:endParaRPr lang="en-IN" sz="1600" kern="1200" dirty="0">
              <a:solidFill>
                <a:schemeClr val="tx2"/>
              </a:solidFill>
            </a:endParaRPr>
          </a:p>
        </p:txBody>
      </p:sp>
    </p:spTree>
    <p:extLst>
      <p:ext uri="{BB962C8B-B14F-4D97-AF65-F5344CB8AC3E}">
        <p14:creationId xmlns:p14="http://schemas.microsoft.com/office/powerpoint/2010/main" val="4193414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32775" cy="341363"/>
          </a:xfrm>
        </p:spPr>
        <p:txBody>
          <a:bodyPr/>
          <a:lstStyle/>
          <a:p>
            <a:pPr lvl="0"/>
            <a:r>
              <a:rPr lang="en-IN" sz="2400" dirty="0"/>
              <a:t>The EQ Model</a:t>
            </a:r>
          </a:p>
        </p:txBody>
      </p:sp>
      <p:grpSp>
        <p:nvGrpSpPr>
          <p:cNvPr id="11" name="Group 10"/>
          <p:cNvGrpSpPr/>
          <p:nvPr/>
        </p:nvGrpSpPr>
        <p:grpSpPr>
          <a:xfrm>
            <a:off x="454025" y="631800"/>
            <a:ext cx="8232775" cy="4686649"/>
            <a:chOff x="457199" y="1137778"/>
            <a:chExt cx="8232775" cy="3331835"/>
          </a:xfrm>
        </p:grpSpPr>
        <p:sp>
          <p:nvSpPr>
            <p:cNvPr id="4" name="Freeform 3"/>
            <p:cNvSpPr/>
            <p:nvPr/>
          </p:nvSpPr>
          <p:spPr>
            <a:xfrm>
              <a:off x="457199" y="1137778"/>
              <a:ext cx="8232775" cy="792000"/>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lvl="0" defTabSz="533400">
                <a:lnSpc>
                  <a:spcPct val="90000"/>
                </a:lnSpc>
                <a:spcBef>
                  <a:spcPct val="0"/>
                </a:spcBef>
                <a:spcAft>
                  <a:spcPct val="35000"/>
                </a:spcAft>
              </a:pPr>
              <a:r>
                <a:rPr lang="en-IN" sz="1600" dirty="0">
                  <a:solidFill>
                    <a:schemeClr val="tx1"/>
                  </a:solidFill>
                </a:rPr>
                <a:t>Self Awareness : One’s ability to be Aware of your feelings in the moment. Listen to yourself-your body, mind and heart.</a:t>
              </a:r>
              <a:endParaRPr lang="en-IN" sz="1600" kern="1200" dirty="0">
                <a:solidFill>
                  <a:schemeClr val="tx1"/>
                </a:solidFill>
              </a:endParaRPr>
            </a:p>
          </p:txBody>
        </p:sp>
        <p:sp>
          <p:nvSpPr>
            <p:cNvPr id="5" name="Freeform 4"/>
            <p:cNvSpPr/>
            <p:nvPr/>
          </p:nvSpPr>
          <p:spPr>
            <a:xfrm>
              <a:off x="457199" y="1980177"/>
              <a:ext cx="8232775" cy="792000"/>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defTabSz="533400">
                <a:lnSpc>
                  <a:spcPct val="90000"/>
                </a:lnSpc>
                <a:spcBef>
                  <a:spcPct val="0"/>
                </a:spcBef>
                <a:spcAft>
                  <a:spcPct val="35000"/>
                </a:spcAft>
              </a:pPr>
              <a:r>
                <a:rPr lang="en-IN" sz="1600" dirty="0">
                  <a:solidFill>
                    <a:schemeClr val="tx1"/>
                  </a:solidFill>
                </a:rPr>
                <a:t>Social Awareness: Ability to recognise and respond to the need of others. People with high Social Awareness are observing and emphatic to people. Aware of the Organisational Dynamics at Work. </a:t>
              </a:r>
            </a:p>
            <a:p>
              <a:pPr lvl="0" defTabSz="533400">
                <a:lnSpc>
                  <a:spcPct val="90000"/>
                </a:lnSpc>
                <a:spcBef>
                  <a:spcPct val="0"/>
                </a:spcBef>
                <a:spcAft>
                  <a:spcPct val="35000"/>
                </a:spcAft>
              </a:pPr>
              <a:endParaRPr lang="en-IN" sz="1600" b="1" kern="1200" dirty="0">
                <a:solidFill>
                  <a:schemeClr val="accent5">
                    <a:lumMod val="20000"/>
                    <a:lumOff val="80000"/>
                  </a:schemeClr>
                </a:solidFill>
              </a:endParaRPr>
            </a:p>
          </p:txBody>
        </p:sp>
        <p:sp>
          <p:nvSpPr>
            <p:cNvPr id="6" name="Freeform 5"/>
            <p:cNvSpPr/>
            <p:nvPr/>
          </p:nvSpPr>
          <p:spPr>
            <a:xfrm>
              <a:off x="457199" y="2822456"/>
              <a:ext cx="8232775" cy="792000"/>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lvl="0" defTabSz="533400">
                <a:lnSpc>
                  <a:spcPct val="90000"/>
                </a:lnSpc>
                <a:spcBef>
                  <a:spcPct val="0"/>
                </a:spcBef>
                <a:spcAft>
                  <a:spcPct val="35000"/>
                </a:spcAft>
              </a:pPr>
              <a:r>
                <a:rPr lang="en-IN" sz="1600" kern="1200" dirty="0">
                  <a:solidFill>
                    <a:schemeClr val="tx1"/>
                  </a:solidFill>
                </a:rPr>
                <a:t>Self Management: Self Management involves managing your emotions and the resulting reactions. Not reacting impulsively and making a choice from the available options. </a:t>
              </a:r>
            </a:p>
          </p:txBody>
        </p:sp>
        <p:sp>
          <p:nvSpPr>
            <p:cNvPr id="8" name="Freeform 7"/>
            <p:cNvSpPr/>
            <p:nvPr/>
          </p:nvSpPr>
          <p:spPr>
            <a:xfrm>
              <a:off x="457199" y="3677613"/>
              <a:ext cx="8232775" cy="792000"/>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lvl="0" defTabSz="533400">
                <a:lnSpc>
                  <a:spcPct val="90000"/>
                </a:lnSpc>
                <a:spcBef>
                  <a:spcPct val="0"/>
                </a:spcBef>
                <a:spcAft>
                  <a:spcPct val="35000"/>
                </a:spcAft>
              </a:pPr>
              <a:r>
                <a:rPr lang="en-IN" sz="1600" kern="1200" dirty="0">
                  <a:solidFill>
                    <a:schemeClr val="tx1"/>
                  </a:solidFill>
                </a:rPr>
                <a:t>Relationship Management: Relationship Management involves considering one’s own emotion and that of others as one develops and master relationship.</a:t>
              </a:r>
            </a:p>
          </p:txBody>
        </p:sp>
      </p:grpSp>
      <p:sp>
        <p:nvSpPr>
          <p:cNvPr id="13" name="Freeform 9">
            <a:extLst>
              <a:ext uri="{FF2B5EF4-FFF2-40B4-BE49-F238E27FC236}">
                <a16:creationId xmlns:a16="http://schemas.microsoft.com/office/drawing/2014/main" id="{B39B6602-242A-430E-91E8-987E52A5D1E7}"/>
              </a:ext>
            </a:extLst>
          </p:cNvPr>
          <p:cNvSpPr/>
          <p:nvPr/>
        </p:nvSpPr>
        <p:spPr>
          <a:xfrm>
            <a:off x="457200" y="7668748"/>
            <a:ext cx="8232775" cy="926826"/>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lvl="0" algn="l" defTabSz="533400" rtl="0">
              <a:lnSpc>
                <a:spcPct val="90000"/>
              </a:lnSpc>
              <a:spcBef>
                <a:spcPct val="0"/>
              </a:spcBef>
              <a:spcAft>
                <a:spcPct val="35000"/>
              </a:spcAft>
            </a:pPr>
            <a:r>
              <a:rPr lang="en-GB" sz="1600" b="1" kern="1200" dirty="0">
                <a:solidFill>
                  <a:schemeClr val="tx2"/>
                </a:solidFill>
              </a:rPr>
              <a:t>Take Care of your Health</a:t>
            </a:r>
            <a:endParaRPr lang="en-IN" sz="1600" kern="1200" dirty="0">
              <a:solidFill>
                <a:schemeClr val="tx2"/>
              </a:solidFill>
            </a:endParaRPr>
          </a:p>
        </p:txBody>
      </p:sp>
    </p:spTree>
    <p:extLst>
      <p:ext uri="{BB962C8B-B14F-4D97-AF65-F5344CB8AC3E}">
        <p14:creationId xmlns:p14="http://schemas.microsoft.com/office/powerpoint/2010/main" val="4285203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32775" cy="341363"/>
          </a:xfrm>
        </p:spPr>
        <p:txBody>
          <a:bodyPr/>
          <a:lstStyle/>
          <a:p>
            <a:pPr lvl="0"/>
            <a:r>
              <a:rPr lang="en-IN" sz="2400" dirty="0"/>
              <a:t>Your Brain and EQ</a:t>
            </a:r>
          </a:p>
        </p:txBody>
      </p:sp>
      <p:grpSp>
        <p:nvGrpSpPr>
          <p:cNvPr id="11" name="Group 10"/>
          <p:cNvGrpSpPr/>
          <p:nvPr/>
        </p:nvGrpSpPr>
        <p:grpSpPr>
          <a:xfrm>
            <a:off x="454025" y="631800"/>
            <a:ext cx="8232775" cy="4686649"/>
            <a:chOff x="457199" y="1137778"/>
            <a:chExt cx="8232775" cy="3331835"/>
          </a:xfrm>
        </p:grpSpPr>
        <p:sp>
          <p:nvSpPr>
            <p:cNvPr id="4" name="Freeform 3"/>
            <p:cNvSpPr/>
            <p:nvPr/>
          </p:nvSpPr>
          <p:spPr>
            <a:xfrm>
              <a:off x="457199" y="1137778"/>
              <a:ext cx="8232775" cy="792000"/>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lvl="0" defTabSz="533400">
                <a:lnSpc>
                  <a:spcPct val="90000"/>
                </a:lnSpc>
                <a:spcBef>
                  <a:spcPct val="0"/>
                </a:spcBef>
                <a:spcAft>
                  <a:spcPct val="35000"/>
                </a:spcAft>
              </a:pPr>
              <a:r>
                <a:rPr lang="en-IN" sz="1600" kern="1200" dirty="0">
                  <a:solidFill>
                    <a:schemeClr val="tx1"/>
                  </a:solidFill>
                </a:rPr>
                <a:t>There is a Centre in the Brain called Amygdala which Controls all your Emotions. In a pressure situation like a Car Crash the Amygdala takes over. Once a pressure situation has subsided the Logic again takes over.</a:t>
              </a:r>
            </a:p>
          </p:txBody>
        </p:sp>
        <p:sp>
          <p:nvSpPr>
            <p:cNvPr id="5" name="Freeform 4"/>
            <p:cNvSpPr/>
            <p:nvPr/>
          </p:nvSpPr>
          <p:spPr>
            <a:xfrm>
              <a:off x="457199" y="1980177"/>
              <a:ext cx="8232775" cy="792000"/>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lvl="0" defTabSz="533400">
                <a:lnSpc>
                  <a:spcPct val="90000"/>
                </a:lnSpc>
                <a:spcBef>
                  <a:spcPct val="0"/>
                </a:spcBef>
                <a:spcAft>
                  <a:spcPct val="35000"/>
                </a:spcAft>
              </a:pPr>
              <a:r>
                <a:rPr lang="en-IN" sz="1600" kern="1200" dirty="0">
                  <a:solidFill>
                    <a:schemeClr val="tx1"/>
                  </a:solidFill>
                </a:rPr>
                <a:t>Most of the time we first react emotionally before reacting Logically. Brain also has a Logical Centre</a:t>
              </a:r>
            </a:p>
          </p:txBody>
        </p:sp>
        <p:sp>
          <p:nvSpPr>
            <p:cNvPr id="6" name="Freeform 5"/>
            <p:cNvSpPr/>
            <p:nvPr/>
          </p:nvSpPr>
          <p:spPr>
            <a:xfrm>
              <a:off x="457199" y="2822456"/>
              <a:ext cx="8232775" cy="792000"/>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lvl="0" defTabSz="533400">
                <a:lnSpc>
                  <a:spcPct val="90000"/>
                </a:lnSpc>
                <a:spcBef>
                  <a:spcPct val="0"/>
                </a:spcBef>
                <a:spcAft>
                  <a:spcPct val="35000"/>
                </a:spcAft>
              </a:pPr>
              <a:r>
                <a:rPr lang="en-IN" sz="1600" kern="1200" dirty="0">
                  <a:solidFill>
                    <a:schemeClr val="tx1"/>
                  </a:solidFill>
                </a:rPr>
                <a:t>In most cases emotional reaction are not the smartest thing to do but it is something that dawns once the hormonal secretions </a:t>
              </a:r>
              <a:r>
                <a:rPr lang="en-IN" sz="1600" kern="1200" dirty="0" err="1">
                  <a:solidFill>
                    <a:schemeClr val="tx1"/>
                  </a:solidFill>
                </a:rPr>
                <a:t>enamating</a:t>
              </a:r>
              <a:r>
                <a:rPr lang="en-IN" sz="1600" kern="1200" dirty="0">
                  <a:solidFill>
                    <a:schemeClr val="tx1"/>
                  </a:solidFill>
                </a:rPr>
                <a:t> from the Amygdala have subsided.</a:t>
              </a:r>
            </a:p>
          </p:txBody>
        </p:sp>
        <p:sp>
          <p:nvSpPr>
            <p:cNvPr id="8" name="Freeform 7"/>
            <p:cNvSpPr/>
            <p:nvPr/>
          </p:nvSpPr>
          <p:spPr>
            <a:xfrm>
              <a:off x="457199" y="3677613"/>
              <a:ext cx="8232775" cy="792000"/>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lvl="0" defTabSz="533400">
                <a:lnSpc>
                  <a:spcPct val="90000"/>
                </a:lnSpc>
                <a:spcBef>
                  <a:spcPct val="0"/>
                </a:spcBef>
                <a:spcAft>
                  <a:spcPct val="35000"/>
                </a:spcAft>
              </a:pPr>
              <a:r>
                <a:rPr lang="en-IN" sz="1600" kern="1200" dirty="0">
                  <a:solidFill>
                    <a:schemeClr val="tx1"/>
                  </a:solidFill>
                </a:rPr>
                <a:t>Next time anyone irritates have a Dialogue with the Emotional and Logical Centre of your brain to happen. </a:t>
              </a:r>
            </a:p>
          </p:txBody>
        </p:sp>
      </p:grpSp>
      <p:sp>
        <p:nvSpPr>
          <p:cNvPr id="13" name="Freeform 9">
            <a:extLst>
              <a:ext uri="{FF2B5EF4-FFF2-40B4-BE49-F238E27FC236}">
                <a16:creationId xmlns:a16="http://schemas.microsoft.com/office/drawing/2014/main" id="{B39B6602-242A-430E-91E8-987E52A5D1E7}"/>
              </a:ext>
            </a:extLst>
          </p:cNvPr>
          <p:cNvSpPr/>
          <p:nvPr/>
        </p:nvSpPr>
        <p:spPr>
          <a:xfrm>
            <a:off x="457200" y="7668748"/>
            <a:ext cx="8232775" cy="926826"/>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lvl="0" algn="l" defTabSz="533400" rtl="0">
              <a:lnSpc>
                <a:spcPct val="90000"/>
              </a:lnSpc>
              <a:spcBef>
                <a:spcPct val="0"/>
              </a:spcBef>
              <a:spcAft>
                <a:spcPct val="35000"/>
              </a:spcAft>
            </a:pPr>
            <a:r>
              <a:rPr lang="en-GB" sz="1600" b="1" kern="1200" dirty="0">
                <a:solidFill>
                  <a:schemeClr val="tx2"/>
                </a:solidFill>
              </a:rPr>
              <a:t>Take Care of your Health</a:t>
            </a:r>
            <a:endParaRPr lang="en-IN" sz="1600" kern="1200" dirty="0">
              <a:solidFill>
                <a:schemeClr val="tx2"/>
              </a:solidFill>
            </a:endParaRPr>
          </a:p>
        </p:txBody>
      </p:sp>
    </p:spTree>
    <p:extLst>
      <p:ext uri="{BB962C8B-B14F-4D97-AF65-F5344CB8AC3E}">
        <p14:creationId xmlns:p14="http://schemas.microsoft.com/office/powerpoint/2010/main" val="1591090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32775" cy="341363"/>
          </a:xfrm>
        </p:spPr>
        <p:txBody>
          <a:bodyPr/>
          <a:lstStyle/>
          <a:p>
            <a:pPr lvl="0"/>
            <a:r>
              <a:rPr lang="en-IN" sz="2400" dirty="0"/>
              <a:t>Exercise-What’s your Emotional Baggage</a:t>
            </a:r>
          </a:p>
        </p:txBody>
      </p:sp>
      <p:sp>
        <p:nvSpPr>
          <p:cNvPr id="4" name="Freeform 3"/>
          <p:cNvSpPr/>
          <p:nvPr/>
        </p:nvSpPr>
        <p:spPr>
          <a:xfrm>
            <a:off x="454025" y="631800"/>
            <a:ext cx="8232775" cy="5165496"/>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lvl="0" defTabSz="533400">
              <a:lnSpc>
                <a:spcPct val="90000"/>
              </a:lnSpc>
              <a:spcBef>
                <a:spcPct val="0"/>
              </a:spcBef>
              <a:spcAft>
                <a:spcPct val="35000"/>
              </a:spcAft>
            </a:pPr>
            <a:r>
              <a:rPr lang="en-IN" sz="1600" dirty="0">
                <a:solidFill>
                  <a:schemeClr val="tx1"/>
                </a:solidFill>
              </a:rPr>
              <a:t>What’s in your emotional baggage? Review the list below and check off the rocks in your baggage:</a:t>
            </a:r>
          </a:p>
          <a:p>
            <a:pPr lvl="0" defTabSz="533400">
              <a:lnSpc>
                <a:spcPct val="90000"/>
              </a:lnSpc>
              <a:spcBef>
                <a:spcPct val="0"/>
              </a:spcBef>
              <a:spcAft>
                <a:spcPct val="35000"/>
              </a:spcAft>
            </a:pPr>
            <a:endParaRPr lang="en-IN" sz="1600" dirty="0">
              <a:solidFill>
                <a:schemeClr val="tx1"/>
              </a:solidFill>
            </a:endParaRPr>
          </a:p>
          <a:p>
            <a:pPr marL="285750" lvl="0" indent="-285750" defTabSz="533400">
              <a:lnSpc>
                <a:spcPct val="90000"/>
              </a:lnSpc>
              <a:spcBef>
                <a:spcPct val="0"/>
              </a:spcBef>
              <a:spcAft>
                <a:spcPct val="35000"/>
              </a:spcAft>
              <a:buFont typeface="Arial" panose="020B0604020202020204" pitchFamily="34" charset="0"/>
              <a:buChar char="•"/>
            </a:pPr>
            <a:r>
              <a:rPr lang="en-IN" sz="1600" dirty="0">
                <a:solidFill>
                  <a:schemeClr val="tx1"/>
                </a:solidFill>
              </a:rPr>
              <a:t> Afraid I might get laid off</a:t>
            </a:r>
          </a:p>
          <a:p>
            <a:pPr marL="285750" lvl="0" indent="-285750" defTabSz="533400">
              <a:lnSpc>
                <a:spcPct val="90000"/>
              </a:lnSpc>
              <a:spcBef>
                <a:spcPct val="0"/>
              </a:spcBef>
              <a:spcAft>
                <a:spcPct val="35000"/>
              </a:spcAft>
              <a:buFont typeface="Arial" panose="020B0604020202020204" pitchFamily="34" charset="0"/>
              <a:buChar char="•"/>
            </a:pPr>
            <a:r>
              <a:rPr lang="en-IN" sz="1600" dirty="0">
                <a:solidFill>
                  <a:schemeClr val="tx1"/>
                </a:solidFill>
              </a:rPr>
              <a:t> Afraid we will re-org again</a:t>
            </a:r>
          </a:p>
          <a:p>
            <a:pPr marL="285750" lvl="0" indent="-285750" defTabSz="533400">
              <a:lnSpc>
                <a:spcPct val="90000"/>
              </a:lnSpc>
              <a:spcBef>
                <a:spcPct val="0"/>
              </a:spcBef>
              <a:spcAft>
                <a:spcPct val="35000"/>
              </a:spcAft>
              <a:buFont typeface="Arial" panose="020B0604020202020204" pitchFamily="34" charset="0"/>
              <a:buChar char="•"/>
            </a:pPr>
            <a:r>
              <a:rPr lang="en-IN" sz="1600" dirty="0">
                <a:solidFill>
                  <a:schemeClr val="tx1"/>
                </a:solidFill>
              </a:rPr>
              <a:t> Co-workers and their quirks drive me nuts</a:t>
            </a:r>
          </a:p>
          <a:p>
            <a:pPr marL="285750" lvl="0" indent="-285750" defTabSz="533400">
              <a:lnSpc>
                <a:spcPct val="90000"/>
              </a:lnSpc>
              <a:spcBef>
                <a:spcPct val="0"/>
              </a:spcBef>
              <a:spcAft>
                <a:spcPct val="35000"/>
              </a:spcAft>
              <a:buFont typeface="Arial" panose="020B0604020202020204" pitchFamily="34" charset="0"/>
              <a:buChar char="•"/>
            </a:pPr>
            <a:r>
              <a:rPr lang="en-IN" sz="1600" dirty="0">
                <a:solidFill>
                  <a:schemeClr val="tx1"/>
                </a:solidFill>
              </a:rPr>
              <a:t> Current personal relationship isn’t satisfying</a:t>
            </a:r>
          </a:p>
          <a:p>
            <a:pPr marL="285750" lvl="0" indent="-285750" defTabSz="533400">
              <a:lnSpc>
                <a:spcPct val="90000"/>
              </a:lnSpc>
              <a:spcBef>
                <a:spcPct val="0"/>
              </a:spcBef>
              <a:spcAft>
                <a:spcPct val="35000"/>
              </a:spcAft>
              <a:buFont typeface="Arial" panose="020B0604020202020204" pitchFamily="34" charset="0"/>
              <a:buChar char="•"/>
            </a:pPr>
            <a:r>
              <a:rPr lang="en-IN" sz="1600" dirty="0">
                <a:solidFill>
                  <a:schemeClr val="tx1"/>
                </a:solidFill>
              </a:rPr>
              <a:t> Don’t like my job or career</a:t>
            </a:r>
          </a:p>
          <a:p>
            <a:pPr marL="285750" lvl="0" indent="-285750" defTabSz="533400">
              <a:lnSpc>
                <a:spcPct val="90000"/>
              </a:lnSpc>
              <a:spcBef>
                <a:spcPct val="0"/>
              </a:spcBef>
              <a:spcAft>
                <a:spcPct val="35000"/>
              </a:spcAft>
              <a:buFont typeface="Arial" panose="020B0604020202020204" pitchFamily="34" charset="0"/>
              <a:buChar char="•"/>
            </a:pPr>
            <a:r>
              <a:rPr lang="en-IN" sz="1600" dirty="0">
                <a:solidFill>
                  <a:schemeClr val="tx1"/>
                </a:solidFill>
              </a:rPr>
              <a:t> Fear of being embarrassed</a:t>
            </a:r>
          </a:p>
          <a:p>
            <a:pPr marL="285750" lvl="0" indent="-285750" defTabSz="533400">
              <a:lnSpc>
                <a:spcPct val="90000"/>
              </a:lnSpc>
              <a:spcBef>
                <a:spcPct val="0"/>
              </a:spcBef>
              <a:spcAft>
                <a:spcPct val="35000"/>
              </a:spcAft>
              <a:buFont typeface="Arial" panose="020B0604020202020204" pitchFamily="34" charset="0"/>
              <a:buChar char="•"/>
            </a:pPr>
            <a:r>
              <a:rPr lang="en-IN" sz="1600" dirty="0">
                <a:solidFill>
                  <a:schemeClr val="tx1"/>
                </a:solidFill>
              </a:rPr>
              <a:t> Fear of being wrong</a:t>
            </a:r>
          </a:p>
          <a:p>
            <a:pPr marL="285750" lvl="0" indent="-285750" defTabSz="533400">
              <a:lnSpc>
                <a:spcPct val="90000"/>
              </a:lnSpc>
              <a:spcBef>
                <a:spcPct val="0"/>
              </a:spcBef>
              <a:spcAft>
                <a:spcPct val="35000"/>
              </a:spcAft>
              <a:buFont typeface="Arial" panose="020B0604020202020204" pitchFamily="34" charset="0"/>
              <a:buChar char="•"/>
            </a:pPr>
            <a:r>
              <a:rPr lang="en-IN" sz="1600" dirty="0">
                <a:solidFill>
                  <a:schemeClr val="tx1"/>
                </a:solidFill>
              </a:rPr>
              <a:t> Feel I’m underpaid</a:t>
            </a:r>
          </a:p>
          <a:p>
            <a:pPr marL="285750" lvl="0" indent="-285750" defTabSz="533400">
              <a:lnSpc>
                <a:spcPct val="90000"/>
              </a:lnSpc>
              <a:spcBef>
                <a:spcPct val="0"/>
              </a:spcBef>
              <a:spcAft>
                <a:spcPct val="35000"/>
              </a:spcAft>
              <a:buFont typeface="Arial" panose="020B0604020202020204" pitchFamily="34" charset="0"/>
              <a:buChar char="•"/>
            </a:pPr>
            <a:r>
              <a:rPr lang="en-IN" sz="1600" dirty="0">
                <a:solidFill>
                  <a:schemeClr val="tx1"/>
                </a:solidFill>
              </a:rPr>
              <a:t> Have a new manager and I don’t like him/her</a:t>
            </a:r>
          </a:p>
          <a:p>
            <a:pPr marL="285750" lvl="0" indent="-285750" defTabSz="533400">
              <a:lnSpc>
                <a:spcPct val="90000"/>
              </a:lnSpc>
              <a:spcBef>
                <a:spcPct val="0"/>
              </a:spcBef>
              <a:spcAft>
                <a:spcPct val="35000"/>
              </a:spcAft>
              <a:buFont typeface="Arial" panose="020B0604020202020204" pitchFamily="34" charset="0"/>
              <a:buChar char="•"/>
            </a:pPr>
            <a:r>
              <a:rPr lang="en-IN" sz="1600" dirty="0">
                <a:solidFill>
                  <a:schemeClr val="tx1"/>
                </a:solidFill>
              </a:rPr>
              <a:t> Have low self-esteem</a:t>
            </a:r>
          </a:p>
          <a:p>
            <a:pPr marL="285750" lvl="0" indent="-285750" defTabSz="533400">
              <a:lnSpc>
                <a:spcPct val="90000"/>
              </a:lnSpc>
              <a:spcBef>
                <a:spcPct val="0"/>
              </a:spcBef>
              <a:spcAft>
                <a:spcPct val="35000"/>
              </a:spcAft>
              <a:buFont typeface="Arial" panose="020B0604020202020204" pitchFamily="34" charset="0"/>
              <a:buChar char="•"/>
            </a:pPr>
            <a:r>
              <a:rPr lang="en-IN" sz="1600" dirty="0">
                <a:solidFill>
                  <a:schemeClr val="tx1"/>
                </a:solidFill>
              </a:rPr>
              <a:t> I’m a new manager and I don’t know what to do</a:t>
            </a:r>
          </a:p>
          <a:p>
            <a:pPr lvl="0" defTabSz="533400">
              <a:lnSpc>
                <a:spcPct val="90000"/>
              </a:lnSpc>
              <a:spcBef>
                <a:spcPct val="0"/>
              </a:spcBef>
              <a:spcAft>
                <a:spcPct val="35000"/>
              </a:spcAft>
            </a:pPr>
            <a:r>
              <a:rPr lang="en-IN" sz="1600" dirty="0">
                <a:solidFill>
                  <a:schemeClr val="tx1"/>
                </a:solidFill>
              </a:rPr>
              <a:t> </a:t>
            </a:r>
            <a:endParaRPr lang="en-IN" sz="1600" kern="1200" dirty="0">
              <a:solidFill>
                <a:schemeClr val="accent5">
                  <a:lumMod val="20000"/>
                  <a:lumOff val="80000"/>
                </a:schemeClr>
              </a:solidFill>
            </a:endParaRPr>
          </a:p>
        </p:txBody>
      </p:sp>
      <p:sp>
        <p:nvSpPr>
          <p:cNvPr id="13" name="Freeform 9">
            <a:extLst>
              <a:ext uri="{FF2B5EF4-FFF2-40B4-BE49-F238E27FC236}">
                <a16:creationId xmlns:a16="http://schemas.microsoft.com/office/drawing/2014/main" id="{B39B6602-242A-430E-91E8-987E52A5D1E7}"/>
              </a:ext>
            </a:extLst>
          </p:cNvPr>
          <p:cNvSpPr/>
          <p:nvPr/>
        </p:nvSpPr>
        <p:spPr>
          <a:xfrm>
            <a:off x="457200" y="7668748"/>
            <a:ext cx="8232775" cy="926826"/>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lvl="0" algn="l" defTabSz="533400" rtl="0">
              <a:lnSpc>
                <a:spcPct val="90000"/>
              </a:lnSpc>
              <a:spcBef>
                <a:spcPct val="0"/>
              </a:spcBef>
              <a:spcAft>
                <a:spcPct val="35000"/>
              </a:spcAft>
            </a:pPr>
            <a:r>
              <a:rPr lang="en-GB" sz="1600" b="1" kern="1200" dirty="0">
                <a:solidFill>
                  <a:schemeClr val="tx2"/>
                </a:solidFill>
              </a:rPr>
              <a:t>Take Care of your Health</a:t>
            </a:r>
            <a:endParaRPr lang="en-IN" sz="1600" kern="1200" dirty="0">
              <a:solidFill>
                <a:schemeClr val="tx2"/>
              </a:solidFill>
            </a:endParaRPr>
          </a:p>
        </p:txBody>
      </p:sp>
    </p:spTree>
    <p:extLst>
      <p:ext uri="{BB962C8B-B14F-4D97-AF65-F5344CB8AC3E}">
        <p14:creationId xmlns:p14="http://schemas.microsoft.com/office/powerpoint/2010/main" val="4078759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32775" cy="341363"/>
          </a:xfrm>
        </p:spPr>
        <p:txBody>
          <a:bodyPr/>
          <a:lstStyle/>
          <a:p>
            <a:pPr lvl="0"/>
            <a:r>
              <a:rPr lang="en-IN" sz="2400" dirty="0"/>
              <a:t>Building your Brain</a:t>
            </a:r>
          </a:p>
        </p:txBody>
      </p:sp>
      <p:grpSp>
        <p:nvGrpSpPr>
          <p:cNvPr id="11" name="Group 10"/>
          <p:cNvGrpSpPr/>
          <p:nvPr/>
        </p:nvGrpSpPr>
        <p:grpSpPr>
          <a:xfrm>
            <a:off x="454025" y="631800"/>
            <a:ext cx="8232775" cy="4686649"/>
            <a:chOff x="457199" y="1137778"/>
            <a:chExt cx="8232775" cy="3331835"/>
          </a:xfrm>
        </p:grpSpPr>
        <p:sp>
          <p:nvSpPr>
            <p:cNvPr id="4" name="Freeform 3"/>
            <p:cNvSpPr/>
            <p:nvPr/>
          </p:nvSpPr>
          <p:spPr>
            <a:xfrm>
              <a:off x="457199" y="1137778"/>
              <a:ext cx="8232775" cy="792000"/>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lvl="0" defTabSz="533400">
                <a:lnSpc>
                  <a:spcPct val="90000"/>
                </a:lnSpc>
                <a:spcBef>
                  <a:spcPct val="0"/>
                </a:spcBef>
                <a:spcAft>
                  <a:spcPct val="35000"/>
                </a:spcAft>
              </a:pPr>
              <a:r>
                <a:rPr lang="en-IN" sz="1600" kern="1200" dirty="0">
                  <a:solidFill>
                    <a:schemeClr val="tx1"/>
                  </a:solidFill>
                </a:rPr>
                <a:t>Scientific Research Clearly shows that the Brain is like Plastic and unlike popular perception it can be developed. Neuroplasticity deals with science concerning change of behaviour</a:t>
              </a:r>
            </a:p>
          </p:txBody>
        </p:sp>
        <p:sp>
          <p:nvSpPr>
            <p:cNvPr id="5" name="Freeform 4"/>
            <p:cNvSpPr/>
            <p:nvPr/>
          </p:nvSpPr>
          <p:spPr>
            <a:xfrm>
              <a:off x="457199" y="1980177"/>
              <a:ext cx="8232775" cy="792000"/>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lvl="0" defTabSz="533400">
                <a:lnSpc>
                  <a:spcPct val="90000"/>
                </a:lnSpc>
                <a:spcBef>
                  <a:spcPct val="0"/>
                </a:spcBef>
                <a:spcAft>
                  <a:spcPct val="35000"/>
                </a:spcAft>
              </a:pPr>
              <a:r>
                <a:rPr lang="en-IN" sz="1600" kern="1200" dirty="0">
                  <a:solidFill>
                    <a:schemeClr val="tx1"/>
                  </a:solidFill>
                </a:rPr>
                <a:t>Practice New Behaviours and your reaction to your trigger points. Train oneself to change the reactions. </a:t>
              </a:r>
            </a:p>
          </p:txBody>
        </p:sp>
        <p:sp>
          <p:nvSpPr>
            <p:cNvPr id="6" name="Freeform 5"/>
            <p:cNvSpPr/>
            <p:nvPr/>
          </p:nvSpPr>
          <p:spPr>
            <a:xfrm>
              <a:off x="457199" y="2822456"/>
              <a:ext cx="8232775" cy="792000"/>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lvl="0" defTabSz="533400">
                <a:lnSpc>
                  <a:spcPct val="90000"/>
                </a:lnSpc>
                <a:spcBef>
                  <a:spcPct val="0"/>
                </a:spcBef>
                <a:spcAft>
                  <a:spcPct val="35000"/>
                </a:spcAft>
              </a:pPr>
              <a:r>
                <a:rPr lang="en-IN" sz="1600" kern="1200" dirty="0">
                  <a:solidFill>
                    <a:schemeClr val="tx1"/>
                  </a:solidFill>
                </a:rPr>
                <a:t>In most cases emotional reaction are not the smartest thing to do but it is something that dawns once the hormonal secretions emanating from the Amygdala have subsided.</a:t>
              </a:r>
            </a:p>
          </p:txBody>
        </p:sp>
        <p:sp>
          <p:nvSpPr>
            <p:cNvPr id="8" name="Freeform 7"/>
            <p:cNvSpPr/>
            <p:nvPr/>
          </p:nvSpPr>
          <p:spPr>
            <a:xfrm>
              <a:off x="457199" y="3677613"/>
              <a:ext cx="8232775" cy="792000"/>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lvl="0" defTabSz="533400">
                <a:lnSpc>
                  <a:spcPct val="90000"/>
                </a:lnSpc>
                <a:spcBef>
                  <a:spcPct val="0"/>
                </a:spcBef>
                <a:spcAft>
                  <a:spcPct val="35000"/>
                </a:spcAft>
              </a:pPr>
              <a:r>
                <a:rPr lang="en-IN" sz="1600" kern="1200" dirty="0">
                  <a:solidFill>
                    <a:schemeClr val="tx1"/>
                  </a:solidFill>
                </a:rPr>
                <a:t>Next time anyone irritates have a Dialogue with the Emotional and Logical Centre of your brain to happen. E.G. You have to attend a meeting where a Colleague you don’t get </a:t>
              </a:r>
              <a:r>
                <a:rPr lang="en-IN" sz="1600" kern="1200" dirty="0" err="1">
                  <a:solidFill>
                    <a:schemeClr val="tx1"/>
                  </a:solidFill>
                </a:rPr>
                <a:t>alongwith</a:t>
              </a:r>
              <a:r>
                <a:rPr lang="en-IN" sz="1600" kern="1200" dirty="0">
                  <a:solidFill>
                    <a:schemeClr val="tx1"/>
                  </a:solidFill>
                </a:rPr>
                <a:t> is there. Tell yourself beforehand that I won't get effected and focus on the Meeting instead.</a:t>
              </a:r>
            </a:p>
          </p:txBody>
        </p:sp>
      </p:grpSp>
      <p:sp>
        <p:nvSpPr>
          <p:cNvPr id="13" name="Freeform 9">
            <a:extLst>
              <a:ext uri="{FF2B5EF4-FFF2-40B4-BE49-F238E27FC236}">
                <a16:creationId xmlns:a16="http://schemas.microsoft.com/office/drawing/2014/main" id="{B39B6602-242A-430E-91E8-987E52A5D1E7}"/>
              </a:ext>
            </a:extLst>
          </p:cNvPr>
          <p:cNvSpPr/>
          <p:nvPr/>
        </p:nvSpPr>
        <p:spPr>
          <a:xfrm>
            <a:off x="457200" y="7668748"/>
            <a:ext cx="8232775" cy="926826"/>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lvl="0" algn="l" defTabSz="533400" rtl="0">
              <a:lnSpc>
                <a:spcPct val="90000"/>
              </a:lnSpc>
              <a:spcBef>
                <a:spcPct val="0"/>
              </a:spcBef>
              <a:spcAft>
                <a:spcPct val="35000"/>
              </a:spcAft>
            </a:pPr>
            <a:r>
              <a:rPr lang="en-GB" sz="1600" b="1" kern="1200" dirty="0">
                <a:solidFill>
                  <a:schemeClr val="tx2"/>
                </a:solidFill>
              </a:rPr>
              <a:t>Take Care of your Health</a:t>
            </a:r>
            <a:endParaRPr lang="en-IN" sz="1600" kern="1200" dirty="0">
              <a:solidFill>
                <a:schemeClr val="tx2"/>
              </a:solidFill>
            </a:endParaRPr>
          </a:p>
        </p:txBody>
      </p:sp>
    </p:spTree>
    <p:extLst>
      <p:ext uri="{BB962C8B-B14F-4D97-AF65-F5344CB8AC3E}">
        <p14:creationId xmlns:p14="http://schemas.microsoft.com/office/powerpoint/2010/main" val="279072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32775" cy="341363"/>
          </a:xfrm>
        </p:spPr>
        <p:txBody>
          <a:bodyPr/>
          <a:lstStyle/>
          <a:p>
            <a:pPr lvl="0"/>
            <a:r>
              <a:rPr lang="en-IN" sz="2400" dirty="0"/>
              <a:t>Why EQ matters in Workplace</a:t>
            </a:r>
          </a:p>
        </p:txBody>
      </p:sp>
      <p:grpSp>
        <p:nvGrpSpPr>
          <p:cNvPr id="11" name="Group 10"/>
          <p:cNvGrpSpPr/>
          <p:nvPr/>
        </p:nvGrpSpPr>
        <p:grpSpPr>
          <a:xfrm>
            <a:off x="454025" y="631799"/>
            <a:ext cx="8232775" cy="4614903"/>
            <a:chOff x="457199" y="1137778"/>
            <a:chExt cx="8232775" cy="2476678"/>
          </a:xfrm>
        </p:grpSpPr>
        <p:sp>
          <p:nvSpPr>
            <p:cNvPr id="4" name="Freeform 3"/>
            <p:cNvSpPr/>
            <p:nvPr/>
          </p:nvSpPr>
          <p:spPr>
            <a:xfrm>
              <a:off x="457199" y="1137778"/>
              <a:ext cx="8232775" cy="792000"/>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lvl="0" defTabSz="533400">
                <a:lnSpc>
                  <a:spcPct val="90000"/>
                </a:lnSpc>
                <a:spcBef>
                  <a:spcPct val="0"/>
                </a:spcBef>
                <a:spcAft>
                  <a:spcPct val="35000"/>
                </a:spcAft>
              </a:pPr>
              <a:r>
                <a:rPr lang="en-IN" sz="1600" kern="1200" dirty="0">
                  <a:solidFill>
                    <a:schemeClr val="tx1"/>
                  </a:solidFill>
                </a:rPr>
                <a:t>90% of Top Performers at Workplace have high EQ. EQ and not IQ is the key differentiator for Top Performance at Work. </a:t>
              </a:r>
            </a:p>
          </p:txBody>
        </p:sp>
        <p:sp>
          <p:nvSpPr>
            <p:cNvPr id="5" name="Freeform 4"/>
            <p:cNvSpPr/>
            <p:nvPr/>
          </p:nvSpPr>
          <p:spPr>
            <a:xfrm>
              <a:off x="457199" y="1980177"/>
              <a:ext cx="8232775" cy="792000"/>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lvl="0" defTabSz="533400">
                <a:lnSpc>
                  <a:spcPct val="90000"/>
                </a:lnSpc>
                <a:spcBef>
                  <a:spcPct val="0"/>
                </a:spcBef>
                <a:spcAft>
                  <a:spcPct val="35000"/>
                </a:spcAft>
              </a:pPr>
              <a:r>
                <a:rPr lang="en-IN" sz="1600" dirty="0">
                  <a:solidFill>
                    <a:schemeClr val="tx1"/>
                  </a:solidFill>
                </a:rPr>
                <a:t>According to a Research 70% of Hiring Managers are seeking the EQ in an Employee.</a:t>
              </a:r>
              <a:endParaRPr lang="en-IN" sz="1600" kern="1200" dirty="0">
                <a:solidFill>
                  <a:schemeClr val="tx1"/>
                </a:solidFill>
              </a:endParaRPr>
            </a:p>
          </p:txBody>
        </p:sp>
        <p:sp>
          <p:nvSpPr>
            <p:cNvPr id="6" name="Freeform 5"/>
            <p:cNvSpPr/>
            <p:nvPr/>
          </p:nvSpPr>
          <p:spPr>
            <a:xfrm>
              <a:off x="457199" y="2822456"/>
              <a:ext cx="8232775" cy="792000"/>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lvl="0" defTabSz="533400">
                <a:lnSpc>
                  <a:spcPct val="90000"/>
                </a:lnSpc>
                <a:spcBef>
                  <a:spcPct val="0"/>
                </a:spcBef>
                <a:spcAft>
                  <a:spcPct val="35000"/>
                </a:spcAft>
              </a:pPr>
              <a:r>
                <a:rPr lang="en-IN" sz="1600" dirty="0">
                  <a:solidFill>
                    <a:schemeClr val="tx1"/>
                  </a:solidFill>
                </a:rPr>
                <a:t>Another Survey points out that 85% of People with Financial success is a result of our ability to Negotiate, Communicate and Lead. </a:t>
              </a:r>
            </a:p>
          </p:txBody>
        </p:sp>
      </p:grpSp>
      <p:sp>
        <p:nvSpPr>
          <p:cNvPr id="13" name="Freeform 9">
            <a:extLst>
              <a:ext uri="{FF2B5EF4-FFF2-40B4-BE49-F238E27FC236}">
                <a16:creationId xmlns:a16="http://schemas.microsoft.com/office/drawing/2014/main" id="{B39B6602-242A-430E-91E8-987E52A5D1E7}"/>
              </a:ext>
            </a:extLst>
          </p:cNvPr>
          <p:cNvSpPr/>
          <p:nvPr/>
        </p:nvSpPr>
        <p:spPr>
          <a:xfrm>
            <a:off x="457200" y="7668748"/>
            <a:ext cx="8232775" cy="926826"/>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lvl="0" algn="l" defTabSz="533400" rtl="0">
              <a:lnSpc>
                <a:spcPct val="90000"/>
              </a:lnSpc>
              <a:spcBef>
                <a:spcPct val="0"/>
              </a:spcBef>
              <a:spcAft>
                <a:spcPct val="35000"/>
              </a:spcAft>
            </a:pPr>
            <a:r>
              <a:rPr lang="en-GB" sz="1600" b="1" kern="1200" dirty="0">
                <a:solidFill>
                  <a:schemeClr val="tx2"/>
                </a:solidFill>
              </a:rPr>
              <a:t>Take Care of your Health</a:t>
            </a:r>
            <a:endParaRPr lang="en-IN" sz="1600" kern="1200" dirty="0">
              <a:solidFill>
                <a:schemeClr val="tx2"/>
              </a:solidFill>
            </a:endParaRPr>
          </a:p>
        </p:txBody>
      </p:sp>
    </p:spTree>
    <p:extLst>
      <p:ext uri="{BB962C8B-B14F-4D97-AF65-F5344CB8AC3E}">
        <p14:creationId xmlns:p14="http://schemas.microsoft.com/office/powerpoint/2010/main" val="3671362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1600"/>
            <a:ext cx="8232775" cy="341363"/>
          </a:xfrm>
        </p:spPr>
        <p:txBody>
          <a:bodyPr/>
          <a:lstStyle/>
          <a:p>
            <a:pPr lvl="0"/>
            <a:r>
              <a:rPr lang="en-IN" sz="2400" dirty="0"/>
              <a:t>Why EQ matters in Workplace</a:t>
            </a:r>
          </a:p>
        </p:txBody>
      </p:sp>
      <p:sp>
        <p:nvSpPr>
          <p:cNvPr id="4" name="Freeform 3"/>
          <p:cNvSpPr/>
          <p:nvPr/>
        </p:nvSpPr>
        <p:spPr>
          <a:xfrm>
            <a:off x="454025" y="631800"/>
            <a:ext cx="8232775" cy="5342872"/>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lvl="0" defTabSz="533400">
              <a:lnSpc>
                <a:spcPct val="90000"/>
              </a:lnSpc>
              <a:spcBef>
                <a:spcPct val="0"/>
              </a:spcBef>
              <a:spcAft>
                <a:spcPct val="35000"/>
              </a:spcAft>
            </a:pPr>
            <a:r>
              <a:rPr lang="en-IN" sz="1600" dirty="0">
                <a:solidFill>
                  <a:schemeClr val="tx1"/>
                </a:solidFill>
              </a:rPr>
              <a:t>Why are you here? What do you want to learn about EQ in order to help you at work? </a:t>
            </a:r>
          </a:p>
          <a:p>
            <a:pPr marL="285750" lvl="0" indent="-285750" defTabSz="533400">
              <a:lnSpc>
                <a:spcPct val="90000"/>
              </a:lnSpc>
              <a:spcBef>
                <a:spcPct val="0"/>
              </a:spcBef>
              <a:spcAft>
                <a:spcPct val="35000"/>
              </a:spcAft>
              <a:buFont typeface="Arial" panose="020B0604020202020204" pitchFamily="34" charset="0"/>
              <a:buChar char="•"/>
            </a:pPr>
            <a:r>
              <a:rPr lang="en-IN" sz="1600" dirty="0">
                <a:solidFill>
                  <a:schemeClr val="tx1"/>
                </a:solidFill>
              </a:rPr>
              <a:t>Anger management</a:t>
            </a:r>
          </a:p>
          <a:p>
            <a:pPr marL="285750" lvl="0" indent="-285750" defTabSz="533400">
              <a:lnSpc>
                <a:spcPct val="90000"/>
              </a:lnSpc>
              <a:spcBef>
                <a:spcPct val="0"/>
              </a:spcBef>
              <a:spcAft>
                <a:spcPct val="35000"/>
              </a:spcAft>
              <a:buFont typeface="Arial" panose="020B0604020202020204" pitchFamily="34" charset="0"/>
              <a:buChar char="•"/>
            </a:pPr>
            <a:r>
              <a:rPr lang="en-IN" sz="1600" dirty="0">
                <a:solidFill>
                  <a:schemeClr val="tx1"/>
                </a:solidFill>
              </a:rPr>
              <a:t> Commuting</a:t>
            </a:r>
          </a:p>
          <a:p>
            <a:pPr marL="285750" lvl="0" indent="-285750" defTabSz="533400">
              <a:lnSpc>
                <a:spcPct val="90000"/>
              </a:lnSpc>
              <a:spcBef>
                <a:spcPct val="0"/>
              </a:spcBef>
              <a:spcAft>
                <a:spcPct val="35000"/>
              </a:spcAft>
              <a:buFont typeface="Arial" panose="020B0604020202020204" pitchFamily="34" charset="0"/>
              <a:buChar char="•"/>
            </a:pPr>
            <a:r>
              <a:rPr lang="en-IN" sz="1600" dirty="0">
                <a:solidFill>
                  <a:schemeClr val="tx1"/>
                </a:solidFill>
              </a:rPr>
              <a:t> Conflict</a:t>
            </a:r>
          </a:p>
          <a:p>
            <a:pPr marL="285750" lvl="0" indent="-285750" defTabSz="533400">
              <a:lnSpc>
                <a:spcPct val="90000"/>
              </a:lnSpc>
              <a:spcBef>
                <a:spcPct val="0"/>
              </a:spcBef>
              <a:spcAft>
                <a:spcPct val="35000"/>
              </a:spcAft>
              <a:buFont typeface="Arial" panose="020B0604020202020204" pitchFamily="34" charset="0"/>
              <a:buChar char="•"/>
            </a:pPr>
            <a:r>
              <a:rPr lang="en-IN" sz="1600" dirty="0">
                <a:solidFill>
                  <a:schemeClr val="tx1"/>
                </a:solidFill>
              </a:rPr>
              <a:t> Different generations at work</a:t>
            </a:r>
          </a:p>
          <a:p>
            <a:pPr marL="285750" lvl="0" indent="-285750" defTabSz="533400">
              <a:lnSpc>
                <a:spcPct val="90000"/>
              </a:lnSpc>
              <a:spcBef>
                <a:spcPct val="0"/>
              </a:spcBef>
              <a:spcAft>
                <a:spcPct val="35000"/>
              </a:spcAft>
              <a:buFont typeface="Arial" panose="020B0604020202020204" pitchFamily="34" charset="0"/>
              <a:buChar char="•"/>
            </a:pPr>
            <a:r>
              <a:rPr lang="en-IN" sz="1600" dirty="0">
                <a:solidFill>
                  <a:schemeClr val="tx1"/>
                </a:solidFill>
              </a:rPr>
              <a:t> Excessive workloads</a:t>
            </a:r>
          </a:p>
          <a:p>
            <a:pPr marL="285750" lvl="0" indent="-285750" defTabSz="533400">
              <a:lnSpc>
                <a:spcPct val="90000"/>
              </a:lnSpc>
              <a:spcBef>
                <a:spcPct val="0"/>
              </a:spcBef>
              <a:spcAft>
                <a:spcPct val="35000"/>
              </a:spcAft>
              <a:buFont typeface="Arial" panose="020B0604020202020204" pitchFamily="34" charset="0"/>
              <a:buChar char="•"/>
            </a:pPr>
            <a:r>
              <a:rPr lang="en-IN" sz="1600" dirty="0">
                <a:solidFill>
                  <a:schemeClr val="tx1"/>
                </a:solidFill>
              </a:rPr>
              <a:t> Giving feedback</a:t>
            </a:r>
          </a:p>
          <a:p>
            <a:pPr marL="285750" lvl="0" indent="-285750" defTabSz="533400">
              <a:lnSpc>
                <a:spcPct val="90000"/>
              </a:lnSpc>
              <a:spcBef>
                <a:spcPct val="0"/>
              </a:spcBef>
              <a:spcAft>
                <a:spcPct val="35000"/>
              </a:spcAft>
              <a:buFont typeface="Arial" panose="020B0604020202020204" pitchFamily="34" charset="0"/>
              <a:buChar char="•"/>
            </a:pPr>
            <a:r>
              <a:rPr lang="en-IN" sz="1600" dirty="0">
                <a:solidFill>
                  <a:schemeClr val="tx1"/>
                </a:solidFill>
              </a:rPr>
              <a:t> Making decisions</a:t>
            </a:r>
          </a:p>
          <a:p>
            <a:pPr marL="285750" lvl="0" indent="-285750" defTabSz="533400">
              <a:lnSpc>
                <a:spcPct val="90000"/>
              </a:lnSpc>
              <a:spcBef>
                <a:spcPct val="0"/>
              </a:spcBef>
              <a:spcAft>
                <a:spcPct val="35000"/>
              </a:spcAft>
              <a:buFont typeface="Arial" panose="020B0604020202020204" pitchFamily="34" charset="0"/>
              <a:buChar char="•"/>
            </a:pPr>
            <a:r>
              <a:rPr lang="en-IN" sz="1600" dirty="0">
                <a:solidFill>
                  <a:schemeClr val="tx1"/>
                </a:solidFill>
              </a:rPr>
              <a:t> Managing up</a:t>
            </a:r>
          </a:p>
          <a:p>
            <a:pPr marL="285750" lvl="0" indent="-285750" defTabSz="533400">
              <a:lnSpc>
                <a:spcPct val="90000"/>
              </a:lnSpc>
              <a:spcBef>
                <a:spcPct val="0"/>
              </a:spcBef>
              <a:spcAft>
                <a:spcPct val="35000"/>
              </a:spcAft>
              <a:buFont typeface="Arial" panose="020B0604020202020204" pitchFamily="34" charset="0"/>
              <a:buChar char="•"/>
            </a:pPr>
            <a:r>
              <a:rPr lang="en-IN" sz="1600" dirty="0">
                <a:solidFill>
                  <a:schemeClr val="tx1"/>
                </a:solidFill>
              </a:rPr>
              <a:t> Personality challenges with </a:t>
            </a:r>
            <a:r>
              <a:rPr lang="en-IN" sz="1600" dirty="0" err="1">
                <a:solidFill>
                  <a:schemeClr val="tx1"/>
                </a:solidFill>
              </a:rPr>
              <a:t>coworkers</a:t>
            </a:r>
            <a:endParaRPr lang="en-IN" sz="1600" dirty="0">
              <a:solidFill>
                <a:schemeClr val="tx1"/>
              </a:solidFill>
            </a:endParaRPr>
          </a:p>
          <a:p>
            <a:pPr marL="285750" lvl="0" indent="-285750" defTabSz="533400">
              <a:lnSpc>
                <a:spcPct val="90000"/>
              </a:lnSpc>
              <a:spcBef>
                <a:spcPct val="0"/>
              </a:spcBef>
              <a:spcAft>
                <a:spcPct val="35000"/>
              </a:spcAft>
              <a:buFont typeface="Arial" panose="020B0604020202020204" pitchFamily="34" charset="0"/>
              <a:buChar char="•"/>
            </a:pPr>
            <a:r>
              <a:rPr lang="en-IN" sz="1600" dirty="0">
                <a:solidFill>
                  <a:schemeClr val="tx1"/>
                </a:solidFill>
              </a:rPr>
              <a:t> Presentations to groups</a:t>
            </a:r>
          </a:p>
          <a:p>
            <a:pPr marL="285750" lvl="0" indent="-285750" defTabSz="533400">
              <a:lnSpc>
                <a:spcPct val="90000"/>
              </a:lnSpc>
              <a:spcBef>
                <a:spcPct val="0"/>
              </a:spcBef>
              <a:spcAft>
                <a:spcPct val="35000"/>
              </a:spcAft>
              <a:buFont typeface="Arial" panose="020B0604020202020204" pitchFamily="34" charset="0"/>
              <a:buChar char="•"/>
            </a:pPr>
            <a:r>
              <a:rPr lang="en-IN" sz="1600" dirty="0">
                <a:solidFill>
                  <a:schemeClr val="tx1"/>
                </a:solidFill>
              </a:rPr>
              <a:t> Self-esteem</a:t>
            </a:r>
          </a:p>
          <a:p>
            <a:pPr marL="285750" lvl="0" indent="-285750" defTabSz="533400">
              <a:lnSpc>
                <a:spcPct val="90000"/>
              </a:lnSpc>
              <a:spcBef>
                <a:spcPct val="0"/>
              </a:spcBef>
              <a:spcAft>
                <a:spcPct val="35000"/>
              </a:spcAft>
              <a:buFont typeface="Arial" panose="020B0604020202020204" pitchFamily="34" charset="0"/>
              <a:buChar char="•"/>
            </a:pPr>
            <a:r>
              <a:rPr lang="en-IN" sz="1600" dirty="0">
                <a:solidFill>
                  <a:schemeClr val="tx1"/>
                </a:solidFill>
              </a:rPr>
              <a:t> Stress</a:t>
            </a:r>
          </a:p>
          <a:p>
            <a:pPr marL="285750" lvl="0" indent="-285750" defTabSz="533400">
              <a:lnSpc>
                <a:spcPct val="90000"/>
              </a:lnSpc>
              <a:spcBef>
                <a:spcPct val="0"/>
              </a:spcBef>
              <a:spcAft>
                <a:spcPct val="35000"/>
              </a:spcAft>
              <a:buFont typeface="Arial" panose="020B0604020202020204" pitchFamily="34" charset="0"/>
              <a:buChar char="•"/>
            </a:pPr>
            <a:r>
              <a:rPr lang="en-IN" sz="1600" dirty="0">
                <a:solidFill>
                  <a:schemeClr val="tx1"/>
                </a:solidFill>
              </a:rPr>
              <a:t> Unrealistic deadlines</a:t>
            </a:r>
            <a:endParaRPr lang="en-IN" sz="1600" kern="1200" dirty="0">
              <a:solidFill>
                <a:schemeClr val="tx1"/>
              </a:solidFill>
            </a:endParaRPr>
          </a:p>
        </p:txBody>
      </p:sp>
      <p:sp>
        <p:nvSpPr>
          <p:cNvPr id="13" name="Freeform 9">
            <a:extLst>
              <a:ext uri="{FF2B5EF4-FFF2-40B4-BE49-F238E27FC236}">
                <a16:creationId xmlns:a16="http://schemas.microsoft.com/office/drawing/2014/main" id="{B39B6602-242A-430E-91E8-987E52A5D1E7}"/>
              </a:ext>
            </a:extLst>
          </p:cNvPr>
          <p:cNvSpPr/>
          <p:nvPr/>
        </p:nvSpPr>
        <p:spPr>
          <a:xfrm>
            <a:off x="457200" y="7668748"/>
            <a:ext cx="8232775" cy="926826"/>
          </a:xfrm>
          <a:custGeom>
            <a:avLst/>
            <a:gdLst>
              <a:gd name="connsiteX0" fmla="*/ 0 w 7886700"/>
              <a:gd name="connsiteY0" fmla="*/ 104571 h 627412"/>
              <a:gd name="connsiteX1" fmla="*/ 104571 w 7886700"/>
              <a:gd name="connsiteY1" fmla="*/ 0 h 627412"/>
              <a:gd name="connsiteX2" fmla="*/ 7782129 w 7886700"/>
              <a:gd name="connsiteY2" fmla="*/ 0 h 627412"/>
              <a:gd name="connsiteX3" fmla="*/ 7886700 w 7886700"/>
              <a:gd name="connsiteY3" fmla="*/ 104571 h 627412"/>
              <a:gd name="connsiteX4" fmla="*/ 7886700 w 7886700"/>
              <a:gd name="connsiteY4" fmla="*/ 522841 h 627412"/>
              <a:gd name="connsiteX5" fmla="*/ 7782129 w 7886700"/>
              <a:gd name="connsiteY5" fmla="*/ 627412 h 627412"/>
              <a:gd name="connsiteX6" fmla="*/ 104571 w 7886700"/>
              <a:gd name="connsiteY6" fmla="*/ 627412 h 627412"/>
              <a:gd name="connsiteX7" fmla="*/ 0 w 7886700"/>
              <a:gd name="connsiteY7" fmla="*/ 522841 h 627412"/>
              <a:gd name="connsiteX8" fmla="*/ 0 w 7886700"/>
              <a:gd name="connsiteY8" fmla="*/ 104571 h 627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6700" h="627412">
                <a:moveTo>
                  <a:pt x="0" y="104571"/>
                </a:moveTo>
                <a:cubicBezTo>
                  <a:pt x="0" y="46818"/>
                  <a:pt x="46818" y="0"/>
                  <a:pt x="104571" y="0"/>
                </a:cubicBezTo>
                <a:lnTo>
                  <a:pt x="7782129" y="0"/>
                </a:lnTo>
                <a:cubicBezTo>
                  <a:pt x="7839882" y="0"/>
                  <a:pt x="7886700" y="46818"/>
                  <a:pt x="7886700" y="104571"/>
                </a:cubicBezTo>
                <a:lnTo>
                  <a:pt x="7886700" y="522841"/>
                </a:lnTo>
                <a:cubicBezTo>
                  <a:pt x="7886700" y="580594"/>
                  <a:pt x="7839882" y="627412"/>
                  <a:pt x="7782129" y="627412"/>
                </a:cubicBezTo>
                <a:lnTo>
                  <a:pt x="104571" y="627412"/>
                </a:lnTo>
                <a:cubicBezTo>
                  <a:pt x="46818" y="627412"/>
                  <a:pt x="0" y="580594"/>
                  <a:pt x="0" y="522841"/>
                </a:cubicBezTo>
                <a:lnTo>
                  <a:pt x="0" y="104571"/>
                </a:lnTo>
                <a:close/>
              </a:path>
            </a:pathLst>
          </a:custGeom>
          <a:solidFill>
            <a:schemeClr val="bg2"/>
          </a:solidFill>
          <a:ln>
            <a:solidFill>
              <a:srgbClr val="FFE600"/>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348" tIns="76348" rIns="76348" bIns="76348" numCol="1" spcCol="1270" anchor="ctr" anchorCtr="0">
            <a:noAutofit/>
          </a:bodyPr>
          <a:lstStyle/>
          <a:p>
            <a:pPr lvl="0" algn="l" defTabSz="533400" rtl="0">
              <a:lnSpc>
                <a:spcPct val="90000"/>
              </a:lnSpc>
              <a:spcBef>
                <a:spcPct val="0"/>
              </a:spcBef>
              <a:spcAft>
                <a:spcPct val="35000"/>
              </a:spcAft>
            </a:pPr>
            <a:r>
              <a:rPr lang="en-GB" sz="1600" b="1" kern="1200" dirty="0">
                <a:solidFill>
                  <a:schemeClr val="tx2"/>
                </a:solidFill>
              </a:rPr>
              <a:t>Take Care of your Health</a:t>
            </a:r>
            <a:endParaRPr lang="en-IN" sz="1600" kern="1200" dirty="0">
              <a:solidFill>
                <a:schemeClr val="tx2"/>
              </a:solidFill>
            </a:endParaRPr>
          </a:p>
        </p:txBody>
      </p:sp>
    </p:spTree>
    <p:extLst>
      <p:ext uri="{BB962C8B-B14F-4D97-AF65-F5344CB8AC3E}">
        <p14:creationId xmlns:p14="http://schemas.microsoft.com/office/powerpoint/2010/main" val="2405763587"/>
      </p:ext>
    </p:extLst>
  </p:cSld>
  <p:clrMapOvr>
    <a:masterClrMapping/>
  </p:clrMapOvr>
</p:sld>
</file>

<file path=ppt/theme/theme1.xml><?xml version="1.0" encoding="utf-8"?>
<a:theme xmlns:a="http://schemas.openxmlformats.org/drawingml/2006/main" name="EY regular presentation 2015 v1">
  <a:themeElements>
    <a:clrScheme name="EY light print">
      <a:dk1>
        <a:srgbClr val="000000"/>
      </a:dk1>
      <a:lt1>
        <a:srgbClr val="646464"/>
      </a:lt1>
      <a:dk2>
        <a:srgbClr val="FFFFFF"/>
      </a:dk2>
      <a:lt2>
        <a:srgbClr val="646464"/>
      </a:lt2>
      <a:accent1>
        <a:srgbClr val="808080"/>
      </a:accent1>
      <a:accent2>
        <a:srgbClr val="FFE600"/>
      </a:accent2>
      <a:accent3>
        <a:srgbClr val="999999"/>
      </a:accent3>
      <a:accent4>
        <a:srgbClr val="F0F0F0"/>
      </a:accent4>
      <a:accent5>
        <a:srgbClr val="00A3AE"/>
      </a:accent5>
      <a:accent6>
        <a:srgbClr val="C0C0C0"/>
      </a:accent6>
      <a:hlink>
        <a:srgbClr val="336699"/>
      </a:hlink>
      <a:folHlink>
        <a:srgbClr val="91278F"/>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accent1"/>
          </a:solidFill>
        </a:ln>
      </a:spPr>
      <a:bodyPr rtlCol="0" anchor="t" anchorCtr="0"/>
      <a:lstStyle>
        <a:defPPr algn="ctr">
          <a:defRPr sz="12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36576" rIns="0" bIns="0" rtlCol="0">
        <a:spAutoFit/>
      </a:bodyPr>
      <a:lstStyle>
        <a:defPPr marL="356616" indent="-356616">
          <a:lnSpc>
            <a:spcPct val="85000"/>
          </a:lnSpc>
          <a:spcAft>
            <a:spcPts val="600"/>
          </a:spcAft>
          <a:buClr>
            <a:schemeClr val="accent2"/>
          </a:buClr>
          <a:buSzPct val="70000"/>
          <a:buFont typeface="Arial" pitchFamily="34" charset="0"/>
          <a:buChar char="►"/>
          <a:defRPr sz="1200" dirty="0" err="1" smtClean="0">
            <a:solidFill>
              <a:schemeClr val="bg1"/>
            </a:solidFill>
          </a:defRPr>
        </a:defPPr>
      </a:lstStyle>
    </a:txDef>
  </a:objectDefaults>
  <a:extraClrSchemeLst/>
  <a:custClrLst>
    <a:custClr name="EY Special Use Red">
      <a:srgbClr val="F04C3E"/>
    </a:custClr>
    <a:custClr name="EY Special Use Blue 50%">
      <a:srgbClr val="7FD1D6"/>
    </a:custClr>
    <a:custClr name="EY Special Use Purple">
      <a:srgbClr val="91278F"/>
    </a:custClr>
    <a:custClr name="EY Special Use Purple 50%">
      <a:srgbClr val="C893C7"/>
    </a:custClr>
    <a:custClr name="EY Special Use Green">
      <a:srgbClr val="2C973E"/>
    </a:custClr>
    <a:custClr name="EY Special Use Green 50%">
      <a:srgbClr val="95CB89"/>
    </a:custClr>
    <a:custClr name="EY Yellow 50%">
      <a:srgbClr val="FFF27F"/>
    </a:custClr>
    <a:custClr name="EY Special Use Lilac">
      <a:srgbClr val="AC98DB"/>
    </a:custClr>
    <a:custClr name="EY Special Use Lilac 50%">
      <a:srgbClr val="D8D2E0"/>
    </a:custClr>
    <a:custClr name="EY Link Blue">
      <a:srgbClr val="336699"/>
    </a:custClr>
  </a:custClrLst>
</a:theme>
</file>

<file path=ppt/theme/theme2.xml><?xml version="1.0" encoding="utf-8"?>
<a:theme xmlns:a="http://schemas.openxmlformats.org/drawingml/2006/main" name="EY dark print">
  <a:themeElements>
    <a:clrScheme name="EY dark print">
      <a:dk1>
        <a:srgbClr val="FFFFFF"/>
      </a:dk1>
      <a:lt1>
        <a:srgbClr val="FFFFFF"/>
      </a:lt1>
      <a:dk2>
        <a:srgbClr val="333333"/>
      </a:dk2>
      <a:lt2>
        <a:srgbClr val="FFE600"/>
      </a:lt2>
      <a:accent1>
        <a:srgbClr val="808080"/>
      </a:accent1>
      <a:accent2>
        <a:srgbClr val="FFE600"/>
      </a:accent2>
      <a:accent3>
        <a:srgbClr val="999999"/>
      </a:accent3>
      <a:accent4>
        <a:srgbClr val="F0F0F0"/>
      </a:accent4>
      <a:accent5>
        <a:srgbClr val="00A3AE"/>
      </a:accent5>
      <a:accent6>
        <a:srgbClr val="C0C0C0"/>
      </a:accent6>
      <a:hlink>
        <a:srgbClr val="336699"/>
      </a:hlink>
      <a:folHlink>
        <a:srgbClr val="91278F"/>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accent1"/>
          </a:solidFill>
        </a:ln>
      </a:spPr>
      <a:bodyPr rtlCol="0" anchor="t" anchorCtr="0"/>
      <a:lstStyle>
        <a:defPPr algn="ctr">
          <a:defRPr sz="12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36576" rIns="0" bIns="0" rtlCol="0">
        <a:spAutoFit/>
      </a:bodyPr>
      <a:lstStyle>
        <a:defPPr marL="356616" indent="-356616">
          <a:lnSpc>
            <a:spcPct val="85000"/>
          </a:lnSpc>
          <a:spcAft>
            <a:spcPts val="600"/>
          </a:spcAft>
          <a:buClr>
            <a:schemeClr val="accent2"/>
          </a:buClr>
          <a:buSzPct val="70000"/>
          <a:buFont typeface="Arial" pitchFamily="34" charset="0"/>
          <a:buChar char="►"/>
          <a:defRPr sz="1200" dirty="0" err="1" smtClean="0">
            <a:solidFill>
              <a:schemeClr val="bg1"/>
            </a:solidFill>
          </a:defRPr>
        </a:defPPr>
      </a:lstStyle>
    </a:txDef>
  </a:objectDefaults>
  <a:extraClrSchemeLst/>
  <a:custClrLst>
    <a:custClr name="EY Special Use Red">
      <a:srgbClr val="F04C3E"/>
    </a:custClr>
    <a:custClr name="EY Special Use Blue 50%">
      <a:srgbClr val="7FD1D6"/>
    </a:custClr>
    <a:custClr name="EY Special Use Purple">
      <a:srgbClr val="91278F"/>
    </a:custClr>
    <a:custClr name="EY Special Use Purple 50%">
      <a:srgbClr val="C893C7"/>
    </a:custClr>
    <a:custClr name="EY Special Use Green">
      <a:srgbClr val="2C973E"/>
    </a:custClr>
    <a:custClr name="EY Special Use Green 50%">
      <a:srgbClr val="95CB89"/>
    </a:custClr>
    <a:custClr name="EY Yellow 50%">
      <a:srgbClr val="FFF27F"/>
    </a:custClr>
    <a:custClr name="EY Special Use Lilac">
      <a:srgbClr val="AC98DB"/>
    </a:custClr>
    <a:custClr name="EY Special Use Lilac 50%">
      <a:srgbClr val="D8D2E0"/>
    </a:custClr>
    <a:custClr name="EY Link Blue">
      <a:srgbClr val="336699"/>
    </a:custClr>
  </a:custClr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EY regular presentation 2015 v1</Template>
  <TotalTime>0</TotalTime>
  <Words>1385</Words>
  <Application>Microsoft Office PowerPoint</Application>
  <PresentationFormat>On-screen Show (4:3)</PresentationFormat>
  <Paragraphs>109</Paragraphs>
  <Slides>16</Slides>
  <Notes>0</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16</vt:i4>
      </vt:variant>
    </vt:vector>
  </HeadingPairs>
  <TitlesOfParts>
    <vt:vector size="19" baseType="lpstr">
      <vt:lpstr>Arial</vt:lpstr>
      <vt:lpstr>EY regular presentation 2015 v1</vt:lpstr>
      <vt:lpstr>EY dark print</vt:lpstr>
      <vt:lpstr>Emotional Intelligence at Work</vt:lpstr>
      <vt:lpstr>Activity</vt:lpstr>
      <vt:lpstr>What is Emotional Intelligence</vt:lpstr>
      <vt:lpstr>The EQ Model</vt:lpstr>
      <vt:lpstr>Your Brain and EQ</vt:lpstr>
      <vt:lpstr>Exercise-What’s your Emotional Baggage</vt:lpstr>
      <vt:lpstr>Building your Brain</vt:lpstr>
      <vt:lpstr>Why EQ matters in Workplace</vt:lpstr>
      <vt:lpstr>Why EQ matters in Workplace</vt:lpstr>
      <vt:lpstr>Know what you are feeling</vt:lpstr>
      <vt:lpstr>What are your Buttons</vt:lpstr>
      <vt:lpstr>What are your Buttons: Exercise</vt:lpstr>
      <vt:lpstr>Examples of high and Low EQ</vt:lpstr>
      <vt:lpstr>Using EQ to Manage Relationship</vt:lpstr>
      <vt:lpstr>Your EQ Action Plan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2016-12-19T11:32:50Z</dcterms:created>
  <dcterms:modified xsi:type="dcterms:W3CDTF">2021-04-06T04:51:17Z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ppReportDate">
    <vt:lpwstr/>
  </property>
  <property fmtid="{D5CDD505-2E9C-101B-9397-08002B2CF9AE}" pid="3" name="WppReportVersion">
    <vt:lpwstr>Version 1.0</vt:lpwstr>
  </property>
  <property fmtid="{D5CDD505-2E9C-101B-9397-08002B2CF9AE}" pid="4" name="WppReportDraft">
    <vt:lpwstr>(Draft)</vt:lpwstr>
  </property>
  <property fmtid="{D5CDD505-2E9C-101B-9397-08002B2CF9AE}" pid="5" name="WppReportCurrencySymbol">
    <vt:lpwstr>₹</vt:lpwstr>
  </property>
  <property fmtid="{D5CDD505-2E9C-101B-9397-08002B2CF9AE}" pid="6" name="WppReportDashboardTitleText">
    <vt:lpwstr>Dashboard</vt:lpwstr>
  </property>
  <property fmtid="{D5CDD505-2E9C-101B-9397-08002B2CF9AE}" pid="7" name="WppReportShortPageNumberFormat">
    <vt:lpwstr>Page &lt;#&gt;</vt:lpwstr>
  </property>
  <property fmtid="{D5CDD505-2E9C-101B-9397-08002B2CF9AE}" pid="8" name="WppReportLongPageNumberFormat">
    <vt:lpwstr>Page &lt;#&gt; of &lt;PageCount&gt;</vt:lpwstr>
  </property>
  <property fmtid="{D5CDD505-2E9C-101B-9397-08002B2CF9AE}" pid="9" name="WppReportTocTitleText">
    <vt:lpwstr>Table of contents</vt:lpwstr>
  </property>
  <property fmtid="{D5CDD505-2E9C-101B-9397-08002B2CF9AE}" pid="10" name="WppReportIsTocUpdateRecommended">
    <vt:bool>true</vt:bool>
  </property>
  <property fmtid="{D5CDD505-2E9C-101B-9397-08002B2CF9AE}" pid="11" name="WppReportPropertiesLastWrittenToDocument">
    <vt:filetime>2018-12-06T03:16:08Z</vt:filetime>
  </property>
</Properties>
</file>